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4"/>
  </p:notesMasterIdLst>
  <p:sldIdLst>
    <p:sldId id="256" r:id="rId2"/>
    <p:sldId id="277" r:id="rId3"/>
    <p:sldId id="268" r:id="rId4"/>
    <p:sldId id="269" r:id="rId5"/>
    <p:sldId id="271" r:id="rId6"/>
    <p:sldId id="272" r:id="rId7"/>
    <p:sldId id="274" r:id="rId8"/>
    <p:sldId id="266" r:id="rId9"/>
    <p:sldId id="275" r:id="rId10"/>
    <p:sldId id="276" r:id="rId11"/>
    <p:sldId id="278" r:id="rId12"/>
    <p:sldId id="279" r:id="rId13"/>
  </p:sldIdLst>
  <p:sldSz cx="9144000" cy="5143500" type="screen16x9"/>
  <p:notesSz cx="6858000" cy="9144000"/>
  <p:embeddedFontLst>
    <p:embeddedFont>
      <p:font typeface="Inter" panose="020B0604020202020204" charset="0"/>
      <p:regular r:id="rId15"/>
      <p:bold r:id="rId16"/>
      <p:italic r:id="rId17"/>
      <p:boldItalic r:id="rId18"/>
    </p:embeddedFont>
    <p:embeddedFont>
      <p:font typeface="Inter Light" panose="020B0604020202020204" charset="0"/>
      <p:regular r:id="rId19"/>
      <p:bold r:id="rId20"/>
      <p:italic r:id="rId21"/>
      <p:boldItalic r:id="rId22"/>
    </p:embeddedFont>
    <p:embeddedFont>
      <p:font typeface="Inter SemiBold" panose="020B060402020202020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Urbanis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55B15-E7C4-46DC-8055-515B803F4711}" v="25" dt="2026-01-28T13:59:48.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87" d="100"/>
          <a:sy n="87" d="100"/>
        </p:scale>
        <p:origin x="680" y="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microsoft.com/office/2016/11/relationships/changesInfo" Target="changesInfos/changesInfo1.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Seth" userId="463e6af1-b818-4382-87bd-8f35d2b4b3f4" providerId="ADAL" clId="{684C9628-BDDD-4012-8B16-EC72D1A7B37E}"/>
    <pc:docChg chg="undo custSel addSld delSld modSld sldOrd">
      <pc:chgData name="Harris, Seth" userId="463e6af1-b818-4382-87bd-8f35d2b4b3f4" providerId="ADAL" clId="{684C9628-BDDD-4012-8B16-EC72D1A7B37E}" dt="2026-01-28T14:20:54.269" v="2282" actId="20577"/>
      <pc:docMkLst>
        <pc:docMk/>
      </pc:docMkLst>
      <pc:sldChg chg="modSp mod">
        <pc:chgData name="Harris, Seth" userId="463e6af1-b818-4382-87bd-8f35d2b4b3f4" providerId="ADAL" clId="{684C9628-BDDD-4012-8B16-EC72D1A7B37E}" dt="2026-01-27T15:11:30.372" v="120" actId="207"/>
        <pc:sldMkLst>
          <pc:docMk/>
          <pc:sldMk cId="0" sldId="256"/>
        </pc:sldMkLst>
        <pc:spChg chg="mod">
          <ac:chgData name="Harris, Seth" userId="463e6af1-b818-4382-87bd-8f35d2b4b3f4" providerId="ADAL" clId="{684C9628-BDDD-4012-8B16-EC72D1A7B37E}" dt="2026-01-27T15:10:37.394" v="0" actId="20577"/>
          <ac:spMkLst>
            <pc:docMk/>
            <pc:sldMk cId="0" sldId="256"/>
            <ac:spMk id="402" creationId="{00000000-0000-0000-0000-000000000000}"/>
          </ac:spMkLst>
        </pc:spChg>
        <pc:spChg chg="mod">
          <ac:chgData name="Harris, Seth" userId="463e6af1-b818-4382-87bd-8f35d2b4b3f4" providerId="ADAL" clId="{684C9628-BDDD-4012-8B16-EC72D1A7B37E}" dt="2026-01-27T15:10:45.270" v="3" actId="20577"/>
          <ac:spMkLst>
            <pc:docMk/>
            <pc:sldMk cId="0" sldId="256"/>
            <ac:spMk id="403" creationId="{00000000-0000-0000-0000-000000000000}"/>
          </ac:spMkLst>
        </pc:spChg>
        <pc:spChg chg="mod">
          <ac:chgData name="Harris, Seth" userId="463e6af1-b818-4382-87bd-8f35d2b4b3f4" providerId="ADAL" clId="{684C9628-BDDD-4012-8B16-EC72D1A7B37E}" dt="2026-01-27T15:11:30.372" v="120" actId="207"/>
          <ac:spMkLst>
            <pc:docMk/>
            <pc:sldMk cId="0" sldId="256"/>
            <ac:spMk id="439" creationId="{00000000-0000-0000-0000-000000000000}"/>
          </ac:spMkLst>
        </pc:spChg>
      </pc:sldChg>
      <pc:sldChg chg="del">
        <pc:chgData name="Harris, Seth" userId="463e6af1-b818-4382-87bd-8f35d2b4b3f4" providerId="ADAL" clId="{684C9628-BDDD-4012-8B16-EC72D1A7B37E}" dt="2026-01-27T15:14:42.581" v="786" actId="47"/>
        <pc:sldMkLst>
          <pc:docMk/>
          <pc:sldMk cId="0" sldId="258"/>
        </pc:sldMkLst>
      </pc:sldChg>
      <pc:sldChg chg="del">
        <pc:chgData name="Harris, Seth" userId="463e6af1-b818-4382-87bd-8f35d2b4b3f4" providerId="ADAL" clId="{684C9628-BDDD-4012-8B16-EC72D1A7B37E}" dt="2026-01-27T15:14:45.495" v="787" actId="47"/>
        <pc:sldMkLst>
          <pc:docMk/>
          <pc:sldMk cId="0" sldId="259"/>
        </pc:sldMkLst>
      </pc:sldChg>
      <pc:sldChg chg="del">
        <pc:chgData name="Harris, Seth" userId="463e6af1-b818-4382-87bd-8f35d2b4b3f4" providerId="ADAL" clId="{684C9628-BDDD-4012-8B16-EC72D1A7B37E}" dt="2026-01-27T15:14:47.395" v="788" actId="47"/>
        <pc:sldMkLst>
          <pc:docMk/>
          <pc:sldMk cId="0" sldId="260"/>
        </pc:sldMkLst>
      </pc:sldChg>
      <pc:sldChg chg="del">
        <pc:chgData name="Harris, Seth" userId="463e6af1-b818-4382-87bd-8f35d2b4b3f4" providerId="ADAL" clId="{684C9628-BDDD-4012-8B16-EC72D1A7B37E}" dt="2026-01-27T15:14:50.310" v="789" actId="47"/>
        <pc:sldMkLst>
          <pc:docMk/>
          <pc:sldMk cId="0" sldId="261"/>
        </pc:sldMkLst>
      </pc:sldChg>
      <pc:sldChg chg="del">
        <pc:chgData name="Harris, Seth" userId="463e6af1-b818-4382-87bd-8f35d2b4b3f4" providerId="ADAL" clId="{684C9628-BDDD-4012-8B16-EC72D1A7B37E}" dt="2026-01-27T15:14:52.945" v="790" actId="47"/>
        <pc:sldMkLst>
          <pc:docMk/>
          <pc:sldMk cId="0" sldId="262"/>
        </pc:sldMkLst>
      </pc:sldChg>
      <pc:sldChg chg="del">
        <pc:chgData name="Harris, Seth" userId="463e6af1-b818-4382-87bd-8f35d2b4b3f4" providerId="ADAL" clId="{684C9628-BDDD-4012-8B16-EC72D1A7B37E}" dt="2026-01-27T15:14:55.388" v="791" actId="47"/>
        <pc:sldMkLst>
          <pc:docMk/>
          <pc:sldMk cId="0" sldId="263"/>
        </pc:sldMkLst>
      </pc:sldChg>
      <pc:sldChg chg="del">
        <pc:chgData name="Harris, Seth" userId="463e6af1-b818-4382-87bd-8f35d2b4b3f4" providerId="ADAL" clId="{684C9628-BDDD-4012-8B16-EC72D1A7B37E}" dt="2026-01-27T15:14:57.020" v="792" actId="47"/>
        <pc:sldMkLst>
          <pc:docMk/>
          <pc:sldMk cId="241282534" sldId="264"/>
        </pc:sldMkLst>
      </pc:sldChg>
      <pc:sldChg chg="del">
        <pc:chgData name="Harris, Seth" userId="463e6af1-b818-4382-87bd-8f35d2b4b3f4" providerId="ADAL" clId="{684C9628-BDDD-4012-8B16-EC72D1A7B37E}" dt="2026-01-27T15:19:32.631" v="957" actId="47"/>
        <pc:sldMkLst>
          <pc:docMk/>
          <pc:sldMk cId="0" sldId="265"/>
        </pc:sldMkLst>
      </pc:sldChg>
      <pc:sldChg chg="modSp mod">
        <pc:chgData name="Harris, Seth" userId="463e6af1-b818-4382-87bd-8f35d2b4b3f4" providerId="ADAL" clId="{684C9628-BDDD-4012-8B16-EC72D1A7B37E}" dt="2026-01-27T19:49:54.769" v="1795" actId="207"/>
        <pc:sldMkLst>
          <pc:docMk/>
          <pc:sldMk cId="1351029822" sldId="266"/>
        </pc:sldMkLst>
        <pc:spChg chg="mod">
          <ac:chgData name="Harris, Seth" userId="463e6af1-b818-4382-87bd-8f35d2b4b3f4" providerId="ADAL" clId="{684C9628-BDDD-4012-8B16-EC72D1A7B37E}" dt="2026-01-27T19:49:54.769" v="1795" actId="207"/>
          <ac:spMkLst>
            <pc:docMk/>
            <pc:sldMk cId="1351029822" sldId="266"/>
            <ac:spMk id="2" creationId="{C955C401-AF53-B62B-5ACA-8CE71AE35B55}"/>
          </ac:spMkLst>
        </pc:spChg>
      </pc:sldChg>
      <pc:sldChg chg="del">
        <pc:chgData name="Harris, Seth" userId="463e6af1-b818-4382-87bd-8f35d2b4b3f4" providerId="ADAL" clId="{684C9628-BDDD-4012-8B16-EC72D1A7B37E}" dt="2026-01-27T15:54:40.179" v="1381" actId="47"/>
        <pc:sldMkLst>
          <pc:docMk/>
          <pc:sldMk cId="19356677" sldId="267"/>
        </pc:sldMkLst>
      </pc:sldChg>
      <pc:sldChg chg="modSp new mod ord">
        <pc:chgData name="Harris, Seth" userId="463e6af1-b818-4382-87bd-8f35d2b4b3f4" providerId="ADAL" clId="{684C9628-BDDD-4012-8B16-EC72D1A7B37E}" dt="2026-01-27T19:48:36.407" v="1786" actId="14100"/>
        <pc:sldMkLst>
          <pc:docMk/>
          <pc:sldMk cId="1291909063" sldId="268"/>
        </pc:sldMkLst>
        <pc:spChg chg="mod">
          <ac:chgData name="Harris, Seth" userId="463e6af1-b818-4382-87bd-8f35d2b4b3f4" providerId="ADAL" clId="{684C9628-BDDD-4012-8B16-EC72D1A7B37E}" dt="2026-01-27T19:48:07.966" v="1779" actId="20577"/>
          <ac:spMkLst>
            <pc:docMk/>
            <pc:sldMk cId="1291909063" sldId="268"/>
            <ac:spMk id="2" creationId="{21FEAFD3-C706-776B-FA95-362D22AEEA01}"/>
          </ac:spMkLst>
        </pc:spChg>
        <pc:spChg chg="mod">
          <ac:chgData name="Harris, Seth" userId="463e6af1-b818-4382-87bd-8f35d2b4b3f4" providerId="ADAL" clId="{684C9628-BDDD-4012-8B16-EC72D1A7B37E}" dt="2026-01-27T19:48:36.407" v="1786" actId="14100"/>
          <ac:spMkLst>
            <pc:docMk/>
            <pc:sldMk cId="1291909063" sldId="268"/>
            <ac:spMk id="3" creationId="{30EFC181-4A18-2E38-3D1C-EFCD3888843F}"/>
          </ac:spMkLst>
        </pc:spChg>
      </pc:sldChg>
      <pc:sldChg chg="addSp delSp modSp add mod">
        <pc:chgData name="Harris, Seth" userId="463e6af1-b818-4382-87bd-8f35d2b4b3f4" providerId="ADAL" clId="{684C9628-BDDD-4012-8B16-EC72D1A7B37E}" dt="2026-01-27T19:49:25.098" v="1791" actId="120"/>
        <pc:sldMkLst>
          <pc:docMk/>
          <pc:sldMk cId="2630731491" sldId="269"/>
        </pc:sldMkLst>
        <pc:spChg chg="mod">
          <ac:chgData name="Harris, Seth" userId="463e6af1-b818-4382-87bd-8f35d2b4b3f4" providerId="ADAL" clId="{684C9628-BDDD-4012-8B16-EC72D1A7B37E}" dt="2026-01-27T19:49:25.098" v="1791" actId="120"/>
          <ac:spMkLst>
            <pc:docMk/>
            <pc:sldMk cId="2630731491" sldId="269"/>
            <ac:spMk id="2" creationId="{0AAA24CA-2F2D-8036-ABB2-6854C950C306}"/>
          </ac:spMkLst>
        </pc:spChg>
        <pc:picChg chg="add mod">
          <ac:chgData name="Harris, Seth" userId="463e6af1-b818-4382-87bd-8f35d2b4b3f4" providerId="ADAL" clId="{684C9628-BDDD-4012-8B16-EC72D1A7B37E}" dt="2026-01-27T15:38:15.961" v="1152" actId="14100"/>
          <ac:picMkLst>
            <pc:docMk/>
            <pc:sldMk cId="2630731491" sldId="269"/>
            <ac:picMk id="4" creationId="{07A4B96F-27E1-A568-9A52-444A392246E6}"/>
          </ac:picMkLst>
        </pc:picChg>
        <pc:picChg chg="del">
          <ac:chgData name="Harris, Seth" userId="463e6af1-b818-4382-87bd-8f35d2b4b3f4" providerId="ADAL" clId="{684C9628-BDDD-4012-8B16-EC72D1A7B37E}" dt="2026-01-27T15:22:57.672" v="1004" actId="478"/>
          <ac:picMkLst>
            <pc:docMk/>
            <pc:sldMk cId="2630731491" sldId="269"/>
            <ac:picMk id="5" creationId="{DC8D6B62-06FA-B983-0534-DFC182B91CC9}"/>
          </ac:picMkLst>
        </pc:picChg>
      </pc:sldChg>
      <pc:sldChg chg="addSp delSp modSp add del mod">
        <pc:chgData name="Harris, Seth" userId="463e6af1-b818-4382-87bd-8f35d2b4b3f4" providerId="ADAL" clId="{684C9628-BDDD-4012-8B16-EC72D1A7B37E}" dt="2026-01-27T15:37:43.112" v="1146" actId="47"/>
        <pc:sldMkLst>
          <pc:docMk/>
          <pc:sldMk cId="3225945447" sldId="270"/>
        </pc:sldMkLst>
        <pc:spChg chg="mod">
          <ac:chgData name="Harris, Seth" userId="463e6af1-b818-4382-87bd-8f35d2b4b3f4" providerId="ADAL" clId="{684C9628-BDDD-4012-8B16-EC72D1A7B37E}" dt="2026-01-27T15:31:46.573" v="1124" actId="6549"/>
          <ac:spMkLst>
            <pc:docMk/>
            <pc:sldMk cId="3225945447" sldId="270"/>
            <ac:spMk id="2" creationId="{26AF5E9F-197F-F03C-2E44-3335255B95ED}"/>
          </ac:spMkLst>
        </pc:spChg>
        <pc:picChg chg="add del mod">
          <ac:chgData name="Harris, Seth" userId="463e6af1-b818-4382-87bd-8f35d2b4b3f4" providerId="ADAL" clId="{684C9628-BDDD-4012-8B16-EC72D1A7B37E}" dt="2026-01-27T15:32:13.781" v="1129" actId="478"/>
          <ac:picMkLst>
            <pc:docMk/>
            <pc:sldMk cId="3225945447" sldId="270"/>
            <ac:picMk id="4" creationId="{421D3BAE-CE45-D674-70EB-F81AAA263F92}"/>
          </ac:picMkLst>
        </pc:picChg>
        <pc:picChg chg="del mod">
          <ac:chgData name="Harris, Seth" userId="463e6af1-b818-4382-87bd-8f35d2b4b3f4" providerId="ADAL" clId="{684C9628-BDDD-4012-8B16-EC72D1A7B37E}" dt="2026-01-27T15:31:49.487" v="1125" actId="478"/>
          <ac:picMkLst>
            <pc:docMk/>
            <pc:sldMk cId="3225945447" sldId="270"/>
            <ac:picMk id="5" creationId="{C5794475-E270-AD89-830D-CD07779DFB9C}"/>
          </ac:picMkLst>
        </pc:picChg>
      </pc:sldChg>
      <pc:sldChg chg="addSp modSp add mod">
        <pc:chgData name="Harris, Seth" userId="463e6af1-b818-4382-87bd-8f35d2b4b3f4" providerId="ADAL" clId="{684C9628-BDDD-4012-8B16-EC72D1A7B37E}" dt="2026-01-27T19:49:02.809" v="1789" actId="207"/>
        <pc:sldMkLst>
          <pc:docMk/>
          <pc:sldMk cId="0" sldId="271"/>
        </pc:sldMkLst>
        <pc:spChg chg="mod">
          <ac:chgData name="Harris, Seth" userId="463e6af1-b818-4382-87bd-8f35d2b4b3f4" providerId="ADAL" clId="{684C9628-BDDD-4012-8B16-EC72D1A7B37E}" dt="2026-01-27T15:33:26.597" v="1138" actId="14100"/>
          <ac:spMkLst>
            <pc:docMk/>
            <pc:sldMk cId="0" sldId="271"/>
            <ac:spMk id="2" creationId="{00000000-0000-0000-0000-000000000000}"/>
          </ac:spMkLst>
        </pc:spChg>
        <pc:spChg chg="add mod">
          <ac:chgData name="Harris, Seth" userId="463e6af1-b818-4382-87bd-8f35d2b4b3f4" providerId="ADAL" clId="{684C9628-BDDD-4012-8B16-EC72D1A7B37E}" dt="2026-01-27T19:49:02.809" v="1789" actId="207"/>
          <ac:spMkLst>
            <pc:docMk/>
            <pc:sldMk cId="0" sldId="271"/>
            <ac:spMk id="4" creationId="{F2B18DFF-7E3F-07E2-A0D2-F256147DD472}"/>
          </ac:spMkLst>
        </pc:spChg>
        <pc:picChg chg="mod">
          <ac:chgData name="Harris, Seth" userId="463e6af1-b818-4382-87bd-8f35d2b4b3f4" providerId="ADAL" clId="{684C9628-BDDD-4012-8B16-EC72D1A7B37E}" dt="2026-01-27T15:33:53.638" v="1143" actId="14100"/>
          <ac:picMkLst>
            <pc:docMk/>
            <pc:sldMk cId="0" sldId="271"/>
            <ac:picMk id="3" creationId="{00000000-0000-0000-0000-000000000000}"/>
          </ac:picMkLst>
        </pc:picChg>
      </pc:sldChg>
      <pc:sldChg chg="addSp modSp add mod">
        <pc:chgData name="Harris, Seth" userId="463e6af1-b818-4382-87bd-8f35d2b4b3f4" providerId="ADAL" clId="{684C9628-BDDD-4012-8B16-EC72D1A7B37E}" dt="2026-01-27T19:49:15.659" v="1790" actId="207"/>
        <pc:sldMkLst>
          <pc:docMk/>
          <pc:sldMk cId="0" sldId="272"/>
        </pc:sldMkLst>
        <pc:spChg chg="add mod">
          <ac:chgData name="Harris, Seth" userId="463e6af1-b818-4382-87bd-8f35d2b4b3f4" providerId="ADAL" clId="{684C9628-BDDD-4012-8B16-EC72D1A7B37E}" dt="2026-01-27T19:49:15.659" v="1790" actId="207"/>
          <ac:spMkLst>
            <pc:docMk/>
            <pc:sldMk cId="0" sldId="272"/>
            <ac:spMk id="4" creationId="{1F0D0BF8-C773-277B-7B98-F6EC423C02C3}"/>
          </ac:spMkLst>
        </pc:spChg>
        <pc:picChg chg="mod">
          <ac:chgData name="Harris, Seth" userId="463e6af1-b818-4382-87bd-8f35d2b4b3f4" providerId="ADAL" clId="{684C9628-BDDD-4012-8B16-EC72D1A7B37E}" dt="2026-01-27T15:44:01.727" v="1302" actId="1076"/>
          <ac:picMkLst>
            <pc:docMk/>
            <pc:sldMk cId="0" sldId="272"/>
            <ac:picMk id="3" creationId="{00000000-0000-0000-0000-000000000000}"/>
          </ac:picMkLst>
        </pc:picChg>
      </pc:sldChg>
      <pc:sldChg chg="modSp add del mod">
        <pc:chgData name="Harris, Seth" userId="463e6af1-b818-4382-87bd-8f35d2b4b3f4" providerId="ADAL" clId="{684C9628-BDDD-4012-8B16-EC72D1A7B37E}" dt="2026-01-27T15:50:56.527" v="1316" actId="47"/>
        <pc:sldMkLst>
          <pc:docMk/>
          <pc:sldMk cId="0" sldId="273"/>
        </pc:sldMkLst>
        <pc:picChg chg="mod">
          <ac:chgData name="Harris, Seth" userId="463e6af1-b818-4382-87bd-8f35d2b4b3f4" providerId="ADAL" clId="{684C9628-BDDD-4012-8B16-EC72D1A7B37E}" dt="2026-01-27T15:49:39.725" v="1306" actId="14100"/>
          <ac:picMkLst>
            <pc:docMk/>
            <pc:sldMk cId="0" sldId="273"/>
            <ac:picMk id="3" creationId="{00000000-0000-0000-0000-000000000000}"/>
          </ac:picMkLst>
        </pc:picChg>
      </pc:sldChg>
      <pc:sldChg chg="addSp delSp modSp add del mod modClrScheme chgLayout">
        <pc:chgData name="Harris, Seth" userId="463e6af1-b818-4382-87bd-8f35d2b4b3f4" providerId="ADAL" clId="{684C9628-BDDD-4012-8B16-EC72D1A7B37E}" dt="2026-01-27T19:49:45.048" v="1793" actId="14100"/>
        <pc:sldMkLst>
          <pc:docMk/>
          <pc:sldMk cId="0" sldId="274"/>
        </pc:sldMkLst>
        <pc:spChg chg="add mod ord">
          <ac:chgData name="Harris, Seth" userId="463e6af1-b818-4382-87bd-8f35d2b4b3f4" providerId="ADAL" clId="{684C9628-BDDD-4012-8B16-EC72D1A7B37E}" dt="2026-01-27T19:49:45.048" v="1793" actId="14100"/>
          <ac:spMkLst>
            <pc:docMk/>
            <pc:sldMk cId="0" sldId="274"/>
            <ac:spMk id="4" creationId="{C7060693-80A9-ACC8-1703-84BE52567844}"/>
          </ac:spMkLst>
        </pc:spChg>
        <pc:spChg chg="add del mod ord">
          <ac:chgData name="Harris, Seth" userId="463e6af1-b818-4382-87bd-8f35d2b4b3f4" providerId="ADAL" clId="{684C9628-BDDD-4012-8B16-EC72D1A7B37E}" dt="2026-01-27T15:52:04.173" v="1320" actId="478"/>
          <ac:spMkLst>
            <pc:docMk/>
            <pc:sldMk cId="0" sldId="274"/>
            <ac:spMk id="5" creationId="{9A601398-1307-E6E3-7426-D3A4A1981655}"/>
          </ac:spMkLst>
        </pc:spChg>
        <pc:picChg chg="mod">
          <ac:chgData name="Harris, Seth" userId="463e6af1-b818-4382-87bd-8f35d2b4b3f4" providerId="ADAL" clId="{684C9628-BDDD-4012-8B16-EC72D1A7B37E}" dt="2026-01-27T15:52:58.258" v="1380" actId="14100"/>
          <ac:picMkLst>
            <pc:docMk/>
            <pc:sldMk cId="0" sldId="274"/>
            <ac:picMk id="3" creationId="{00000000-0000-0000-0000-000000000000}"/>
          </ac:picMkLst>
        </pc:picChg>
      </pc:sldChg>
      <pc:sldChg chg="addSp delSp modSp add mod modClrScheme chgLayout">
        <pc:chgData name="Harris, Seth" userId="463e6af1-b818-4382-87bd-8f35d2b4b3f4" providerId="ADAL" clId="{684C9628-BDDD-4012-8B16-EC72D1A7B37E}" dt="2026-01-27T19:50:09.278" v="1797" actId="14100"/>
        <pc:sldMkLst>
          <pc:docMk/>
          <pc:sldMk cId="0" sldId="275"/>
        </pc:sldMkLst>
        <pc:spChg chg="add mod ord">
          <ac:chgData name="Harris, Seth" userId="463e6af1-b818-4382-87bd-8f35d2b4b3f4" providerId="ADAL" clId="{684C9628-BDDD-4012-8B16-EC72D1A7B37E}" dt="2026-01-27T19:50:09.278" v="1797" actId="14100"/>
          <ac:spMkLst>
            <pc:docMk/>
            <pc:sldMk cId="0" sldId="275"/>
            <ac:spMk id="4" creationId="{B4713720-6074-63A4-B64C-1F3CFFFDEF57}"/>
          </ac:spMkLst>
        </pc:spChg>
        <pc:spChg chg="add del mod ord">
          <ac:chgData name="Harris, Seth" userId="463e6af1-b818-4382-87bd-8f35d2b4b3f4" providerId="ADAL" clId="{684C9628-BDDD-4012-8B16-EC72D1A7B37E}" dt="2026-01-27T19:11:42.178" v="1435" actId="478"/>
          <ac:spMkLst>
            <pc:docMk/>
            <pc:sldMk cId="0" sldId="275"/>
            <ac:spMk id="5" creationId="{47CA8D52-2ECB-FDAB-C6E4-8EE6D7F955A4}"/>
          </ac:spMkLst>
        </pc:spChg>
        <pc:picChg chg="mod">
          <ac:chgData name="Harris, Seth" userId="463e6af1-b818-4382-87bd-8f35d2b4b3f4" providerId="ADAL" clId="{684C9628-BDDD-4012-8B16-EC72D1A7B37E}" dt="2026-01-27T19:12:51.647" v="1486" actId="14100"/>
          <ac:picMkLst>
            <pc:docMk/>
            <pc:sldMk cId="0" sldId="275"/>
            <ac:picMk id="3" creationId="{00000000-0000-0000-0000-000000000000}"/>
          </ac:picMkLst>
        </pc:picChg>
      </pc:sldChg>
      <pc:sldChg chg="addSp delSp modSp add mod">
        <pc:chgData name="Harris, Seth" userId="463e6af1-b818-4382-87bd-8f35d2b4b3f4" providerId="ADAL" clId="{684C9628-BDDD-4012-8B16-EC72D1A7B37E}" dt="2026-01-27T19:50:55.247" v="1814" actId="13926"/>
        <pc:sldMkLst>
          <pc:docMk/>
          <pc:sldMk cId="1238443743" sldId="276"/>
        </pc:sldMkLst>
        <pc:spChg chg="mod">
          <ac:chgData name="Harris, Seth" userId="463e6af1-b818-4382-87bd-8f35d2b4b3f4" providerId="ADAL" clId="{684C9628-BDDD-4012-8B16-EC72D1A7B37E}" dt="2026-01-27T19:50:55.247" v="1814" actId="13926"/>
          <ac:spMkLst>
            <pc:docMk/>
            <pc:sldMk cId="1238443743" sldId="276"/>
            <ac:spMk id="4" creationId="{2A89D0D0-1BDA-FF4E-0493-45F74E41950E}"/>
          </ac:spMkLst>
        </pc:spChg>
        <pc:picChg chg="del">
          <ac:chgData name="Harris, Seth" userId="463e6af1-b818-4382-87bd-8f35d2b4b3f4" providerId="ADAL" clId="{684C9628-BDDD-4012-8B16-EC72D1A7B37E}" dt="2026-01-27T19:29:13.292" v="1528" actId="478"/>
          <ac:picMkLst>
            <pc:docMk/>
            <pc:sldMk cId="1238443743" sldId="276"/>
            <ac:picMk id="3" creationId="{3A0BE9FA-84B8-7943-F29A-C8DA9E436A96}"/>
          </ac:picMkLst>
        </pc:picChg>
        <pc:picChg chg="add mod">
          <ac:chgData name="Harris, Seth" userId="463e6af1-b818-4382-87bd-8f35d2b4b3f4" providerId="ADAL" clId="{684C9628-BDDD-4012-8B16-EC72D1A7B37E}" dt="2026-01-27T19:29:38.268" v="1534" actId="14100"/>
          <ac:picMkLst>
            <pc:docMk/>
            <pc:sldMk cId="1238443743" sldId="276"/>
            <ac:picMk id="6" creationId="{3F4E6FEC-0559-1C1C-7CFB-F9D43C67B21D}"/>
          </ac:picMkLst>
        </pc:picChg>
      </pc:sldChg>
      <pc:sldChg chg="addSp delSp modSp new mod modClrScheme chgLayout">
        <pc:chgData name="Harris, Seth" userId="463e6af1-b818-4382-87bd-8f35d2b4b3f4" providerId="ADAL" clId="{684C9628-BDDD-4012-8B16-EC72D1A7B37E}" dt="2026-01-27T19:47:51.126" v="1768" actId="207"/>
        <pc:sldMkLst>
          <pc:docMk/>
          <pc:sldMk cId="3354753850" sldId="277"/>
        </pc:sldMkLst>
        <pc:spChg chg="del mod ord">
          <ac:chgData name="Harris, Seth" userId="463e6af1-b818-4382-87bd-8f35d2b4b3f4" providerId="ADAL" clId="{684C9628-BDDD-4012-8B16-EC72D1A7B37E}" dt="2026-01-27T19:44:38.320" v="1636" actId="700"/>
          <ac:spMkLst>
            <pc:docMk/>
            <pc:sldMk cId="3354753850" sldId="277"/>
            <ac:spMk id="2" creationId="{7FD03E13-F293-5E78-EE09-11D5DD9132D3}"/>
          </ac:spMkLst>
        </pc:spChg>
        <pc:spChg chg="del mod ord">
          <ac:chgData name="Harris, Seth" userId="463e6af1-b818-4382-87bd-8f35d2b4b3f4" providerId="ADAL" clId="{684C9628-BDDD-4012-8B16-EC72D1A7B37E}" dt="2026-01-27T19:44:38.320" v="1636" actId="700"/>
          <ac:spMkLst>
            <pc:docMk/>
            <pc:sldMk cId="3354753850" sldId="277"/>
            <ac:spMk id="3" creationId="{7AB3F280-8440-D165-BC74-94681DEEF8EF}"/>
          </ac:spMkLst>
        </pc:spChg>
        <pc:spChg chg="add mod ord">
          <ac:chgData name="Harris, Seth" userId="463e6af1-b818-4382-87bd-8f35d2b4b3f4" providerId="ADAL" clId="{684C9628-BDDD-4012-8B16-EC72D1A7B37E}" dt="2026-01-27T19:47:51.126" v="1768" actId="207"/>
          <ac:spMkLst>
            <pc:docMk/>
            <pc:sldMk cId="3354753850" sldId="277"/>
            <ac:spMk id="4" creationId="{AC56D0CD-7FCE-AF55-97D1-76897EE40F4E}"/>
          </ac:spMkLst>
        </pc:spChg>
        <pc:spChg chg="add mod ord">
          <ac:chgData name="Harris, Seth" userId="463e6af1-b818-4382-87bd-8f35d2b4b3f4" providerId="ADAL" clId="{684C9628-BDDD-4012-8B16-EC72D1A7B37E}" dt="2026-01-27T19:47:24.666" v="1764" actId="13926"/>
          <ac:spMkLst>
            <pc:docMk/>
            <pc:sldMk cId="3354753850" sldId="277"/>
            <ac:spMk id="5" creationId="{65A479F8-7F2C-681A-F050-0B6094D4A89E}"/>
          </ac:spMkLst>
        </pc:spChg>
      </pc:sldChg>
      <pc:sldChg chg="addSp modSp new mod">
        <pc:chgData name="Harris, Seth" userId="463e6af1-b818-4382-87bd-8f35d2b4b3f4" providerId="ADAL" clId="{684C9628-BDDD-4012-8B16-EC72D1A7B37E}" dt="2026-01-28T14:03:38.199" v="2026" actId="20577"/>
        <pc:sldMkLst>
          <pc:docMk/>
          <pc:sldMk cId="2836453777" sldId="278"/>
        </pc:sldMkLst>
        <pc:spChg chg="mod">
          <ac:chgData name="Harris, Seth" userId="463e6af1-b818-4382-87bd-8f35d2b4b3f4" providerId="ADAL" clId="{684C9628-BDDD-4012-8B16-EC72D1A7B37E}" dt="2026-01-28T13:58:04.439" v="1872" actId="20577"/>
          <ac:spMkLst>
            <pc:docMk/>
            <pc:sldMk cId="2836453777" sldId="278"/>
            <ac:spMk id="2" creationId="{AF91F9D6-9AB6-4E26-12F2-8A1655CD2D65}"/>
          </ac:spMkLst>
        </pc:spChg>
        <pc:spChg chg="mod">
          <ac:chgData name="Harris, Seth" userId="463e6af1-b818-4382-87bd-8f35d2b4b3f4" providerId="ADAL" clId="{684C9628-BDDD-4012-8B16-EC72D1A7B37E}" dt="2026-01-28T14:03:38.199" v="2026" actId="20577"/>
          <ac:spMkLst>
            <pc:docMk/>
            <pc:sldMk cId="2836453777" sldId="278"/>
            <ac:spMk id="3" creationId="{A3962F15-F5F5-F93F-A67B-68FF187A9CD7}"/>
          </ac:spMkLst>
        </pc:spChg>
        <pc:picChg chg="add mod">
          <ac:chgData name="Harris, Seth" userId="463e6af1-b818-4382-87bd-8f35d2b4b3f4" providerId="ADAL" clId="{684C9628-BDDD-4012-8B16-EC72D1A7B37E}" dt="2026-01-28T14:00:00.886" v="1915" actId="14100"/>
          <ac:picMkLst>
            <pc:docMk/>
            <pc:sldMk cId="2836453777" sldId="278"/>
            <ac:picMk id="5" creationId="{35677F39-37EE-4441-0670-4AD1DFF4C3D0}"/>
          </ac:picMkLst>
        </pc:picChg>
      </pc:sldChg>
      <pc:sldChg chg="addSp delSp modSp new mod modClrScheme chgLayout">
        <pc:chgData name="Harris, Seth" userId="463e6af1-b818-4382-87bd-8f35d2b4b3f4" providerId="ADAL" clId="{684C9628-BDDD-4012-8B16-EC72D1A7B37E}" dt="2026-01-28T14:20:54.269" v="2282" actId="20577"/>
        <pc:sldMkLst>
          <pc:docMk/>
          <pc:sldMk cId="2165239989" sldId="279"/>
        </pc:sldMkLst>
        <pc:spChg chg="mod ord">
          <ac:chgData name="Harris, Seth" userId="463e6af1-b818-4382-87bd-8f35d2b4b3f4" providerId="ADAL" clId="{684C9628-BDDD-4012-8B16-EC72D1A7B37E}" dt="2026-01-28T14:20:54.269" v="2282" actId="20577"/>
          <ac:spMkLst>
            <pc:docMk/>
            <pc:sldMk cId="2165239989" sldId="279"/>
            <ac:spMk id="2" creationId="{6AD6711F-28DC-B7D7-EC14-34678439CFC5}"/>
          </ac:spMkLst>
        </pc:spChg>
        <pc:spChg chg="del mod ord">
          <ac:chgData name="Harris, Seth" userId="463e6af1-b818-4382-87bd-8f35d2b4b3f4" providerId="ADAL" clId="{684C9628-BDDD-4012-8B16-EC72D1A7B37E}" dt="2026-01-28T14:05:11.949" v="2080" actId="700"/>
          <ac:spMkLst>
            <pc:docMk/>
            <pc:sldMk cId="2165239989" sldId="279"/>
            <ac:spMk id="3" creationId="{221D0C77-1BF1-0F2E-3D76-10BD6AAA3758}"/>
          </ac:spMkLst>
        </pc:spChg>
        <pc:spChg chg="add mod ord">
          <ac:chgData name="Harris, Seth" userId="463e6af1-b818-4382-87bd-8f35d2b4b3f4" providerId="ADAL" clId="{684C9628-BDDD-4012-8B16-EC72D1A7B37E}" dt="2026-01-28T14:08:49.753" v="2238" actId="255"/>
          <ac:spMkLst>
            <pc:docMk/>
            <pc:sldMk cId="2165239989" sldId="279"/>
            <ac:spMk id="4" creationId="{CA77AD1C-AC35-4909-EA86-D5A9CAB10243}"/>
          </ac:spMkLst>
        </pc:spChg>
        <pc:spChg chg="add mod ord">
          <ac:chgData name="Harris, Seth" userId="463e6af1-b818-4382-87bd-8f35d2b4b3f4" providerId="ADAL" clId="{684C9628-BDDD-4012-8B16-EC72D1A7B37E}" dt="2026-01-28T14:08:56.155" v="2239" actId="255"/>
          <ac:spMkLst>
            <pc:docMk/>
            <pc:sldMk cId="2165239989" sldId="279"/>
            <ac:spMk id="5" creationId="{36AC3AF2-F32E-AA6E-52C4-DE9DBE2D046B}"/>
          </ac:spMkLst>
        </pc:spChg>
      </pc:sldChg>
      <pc:sldMasterChg chg="delSldLayout">
        <pc:chgData name="Harris, Seth" userId="463e6af1-b818-4382-87bd-8f35d2b4b3f4" providerId="ADAL" clId="{684C9628-BDDD-4012-8B16-EC72D1A7B37E}" dt="2026-01-27T15:14:52.945" v="790" actId="47"/>
        <pc:sldMasterMkLst>
          <pc:docMk/>
          <pc:sldMasterMk cId="0" sldId="2147483699"/>
        </pc:sldMasterMkLst>
        <pc:sldLayoutChg chg="del">
          <pc:chgData name="Harris, Seth" userId="463e6af1-b818-4382-87bd-8f35d2b4b3f4" providerId="ADAL" clId="{684C9628-BDDD-4012-8B16-EC72D1A7B37E}" dt="2026-01-27T15:14:42.581" v="786" actId="47"/>
          <pc:sldLayoutMkLst>
            <pc:docMk/>
            <pc:sldMasterMk cId="0" sldId="2147483699"/>
            <pc:sldLayoutMk cId="0" sldId="2147483681"/>
          </pc:sldLayoutMkLst>
        </pc:sldLayoutChg>
        <pc:sldLayoutChg chg="del">
          <pc:chgData name="Harris, Seth" userId="463e6af1-b818-4382-87bd-8f35d2b4b3f4" providerId="ADAL" clId="{684C9628-BDDD-4012-8B16-EC72D1A7B37E}" dt="2026-01-27T15:14:45.495" v="787" actId="47"/>
          <pc:sldLayoutMkLst>
            <pc:docMk/>
            <pc:sldMasterMk cId="0" sldId="2147483699"/>
            <pc:sldLayoutMk cId="0" sldId="2147483687"/>
          </pc:sldLayoutMkLst>
        </pc:sldLayoutChg>
        <pc:sldLayoutChg chg="del">
          <pc:chgData name="Harris, Seth" userId="463e6af1-b818-4382-87bd-8f35d2b4b3f4" providerId="ADAL" clId="{684C9628-BDDD-4012-8B16-EC72D1A7B37E}" dt="2026-01-27T15:14:52.945" v="790" actId="47"/>
          <pc:sldLayoutMkLst>
            <pc:docMk/>
            <pc:sldMasterMk cId="0" sldId="2147483699"/>
            <pc:sldLayoutMk cId="0"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6319f19881_0_3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6319f19881_0_3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444746"/>
              </a:buClr>
              <a:buSzPts val="1050"/>
              <a:buFont typeface="Roboto"/>
              <a:buChar char="●"/>
            </a:pPr>
            <a:r>
              <a:rPr lang="en" sz="1050">
                <a:solidFill>
                  <a:srgbClr val="444746"/>
                </a:solidFill>
                <a:latin typeface="Roboto"/>
                <a:ea typeface="Roboto"/>
                <a:cs typeface="Roboto"/>
                <a:sym typeface="Roboto"/>
              </a:rPr>
              <a:t>My name is Seth Harris.</a:t>
            </a:r>
            <a:endParaRPr sz="1050">
              <a:solidFill>
                <a:srgbClr val="444746"/>
              </a:solidFill>
              <a:latin typeface="Roboto"/>
              <a:ea typeface="Roboto"/>
              <a:cs typeface="Roboto"/>
              <a:sym typeface="Roboto"/>
            </a:endParaRPr>
          </a:p>
          <a:p>
            <a:pPr marL="457200" lvl="0" indent="-295275" algn="l" rtl="0">
              <a:spcBef>
                <a:spcPts val="0"/>
              </a:spcBef>
              <a:spcAft>
                <a:spcPts val="0"/>
              </a:spcAft>
              <a:buClr>
                <a:srgbClr val="444746"/>
              </a:buClr>
              <a:buSzPts val="1050"/>
              <a:buFont typeface="Roboto"/>
              <a:buChar char="●"/>
            </a:pPr>
            <a:r>
              <a:rPr lang="en" sz="1050">
                <a:solidFill>
                  <a:srgbClr val="444746"/>
                </a:solidFill>
                <a:latin typeface="Roboto"/>
                <a:ea typeface="Roboto"/>
                <a:cs typeface="Roboto"/>
                <a:sym typeface="Roboto"/>
              </a:rPr>
              <a:t>I am a Senior Fellow at the Burnes Center for Social Change at Northeastern University and the project leader for this skills-based hiring pilot project in partnership with New Jersey’s Civil Service Commission.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193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Productivity and Costs
Units: 
Index 2017=100, Seasonally Adjusted
Frequency: 
          Quarterly
U.S. Bureau of Labor Statistics,
                    Business Sector: Labor Share for All Workers [PRS84006173],
                    retrieved from FRED,
                    Federal Reserve Bank of St. Louis;
                    https://fred.stlouisfed.org/series/PRS84006173,
                    January 27, 2026.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Employment and Training Administration
Release:
            Unemployment Insurance Weekly Claims Report
Units: 
Number, Seasonally Adjusted
Frequency: 
          Weekly, Ending Saturday
An initial claim is a claim filed by an unemployed individual after a separation from an employer. The claim requests a determination of basic eligibility for the Unemployment Insurance program.
U.S. Employment and Training Administration,
                    Initial Claims [ICSA],
                    retrieved from FRED,
                    Federal Reserve Bank of St. Louis;
                    https://fred.stlouisfed.org/series/ICSA,
                    January 27, 2026.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Job Openings and Labor Turnover Survey
Units: 
Level in Thousands, Seasonally Adjusted
Frequency: 
          Monthly
U.S. Bureau of Labor Statistics,
                    Hires: Total Nonfarm [JTSHIL],
                    retrieved from FRED,
                    Federal Reserve Bank of St. Louis;
                    https://fred.stlouisfed.org/series/JTSHIL,
                    January 27, 2026.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Weekly and Hourly Earnings from the Current Population Survey
Units: 
1982-84 CPI Adjusted Dollars, Seasonally Adjusted
Frequency: 
          Quarterly
Data measure usual weekly earnings of wage and salary workers. Wage and salary workers are workers who receive wages, salaries, commissions, tips, payment in kind, or piece rates. The group includes employees in both the private and public sectors but, for the purposes of the earnings series, it excludes all self-employed persons, both those with incorporated businesses and those with unincorporated businesses.Usual weekly earnings represent earnings before taxes and other deductions and include any overtime pay, commissions, or tips usually received (at the main job in the case of multiple jobholders). Prior to 1994, respondents were asked how much they usually earned per week. Since January 1994, respondents have been asked to identify the easiest way for them to report earnings (hourly, weekly, biweekly, twice monthly, monthly, annually, or other) and how much they usually earn in the reported time period. Earnings reported on a basis other than weekly are converted to a weekly equivalent. The term "usual" is determined by each respondent's own understanding of the term. If the respondent asks for a definition of "usual," interviewers are instructed to define the term as more than half the weeks worked during the past 4 or 5 months. Visit the BLS for more information.The series comes from the 'Current Population Survey (Household Survey)'The source code is: LES1252881600
U.S. Bureau of Labor Statistics,
                    Employed full time: Median usual weekly real earnings: Wage and salary workers: 16 years and over [LES1252881600Q],
                    retrieved from FRED,
                    Federal Reserve Bank of St. Louis;
                    https://fred.stlouisfed.org/series/LES1252881600Q,
                    January 27, 2026.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09777-C529-621B-E40E-9847E705B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AC63B-C4D8-E6B7-BBBF-67C6E3A7A0B4}"/>
              </a:ext>
            </a:extLst>
          </p:cNvPr>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a:extLst>
              <a:ext uri="{FF2B5EF4-FFF2-40B4-BE49-F238E27FC236}">
                <a16:creationId xmlns:a16="http://schemas.microsoft.com/office/drawing/2014/main" id="{25723D1B-BAF1-076F-63BE-55A90342A47A}"/>
              </a:ext>
            </a:extLst>
          </p:cNvP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Weekly and Hourly Earnings from the Current Population Survey
Units: 
1982-84 CPI Adjusted Dollars, Seasonally Adjusted
Frequency: 
          Quarterly
Data measure usual weekly earnings of wage and salary workers. Wage and salary workers are workers who receive wages, salaries, commissions, tips, payment in kind, or piece rates. The group includes employees in both the private and public sectors but, for the purposes of the earnings series, it excludes all self-employed persons, both those with incorporated businesses and those with unincorporated businesses.Usual weekly earnings represent earnings before taxes and other deductions and include any overtime pay, commissions, or tips usually received (at the main job in the case of multiple jobholders). Prior to 1994, respondents were asked how much they usually earned per week. Since January 1994, respondents have been asked to identify the easiest way for them to report earnings (hourly, weekly, biweekly, twice monthly, monthly, annually, or other) and how much they usually earn in the reported time period. Earnings reported on a basis other than weekly are converted to a weekly equivalent. The term "usual" is determined by each respondent's own understanding of the term. If the respondent asks for a definition of "usual," interviewers are instructed to define the term as more than half the weeks worked during the past 4 or 5 months. Visit the BLS for more information.The series comes from the 'Current Population Survey (Household Survey)'The source code is: LES1252881600
U.S. Bureau of Labor Statistics,
                    Employed full time: Median usual weekly real earnings: Wage and salary workers: 16 years and over [LES1252881600Q],
                    retrieved from FRED,
                    Federal Reserve Bank of St. Louis;
                    https://fred.stlouisfed.org/series/LES1252881600Q,
                    January 27, 2026.
</a:t>
            </a:r>
          </a:p>
        </p:txBody>
      </p:sp>
    </p:spTree>
    <p:extLst>
      <p:ext uri="{BB962C8B-B14F-4D97-AF65-F5344CB8AC3E}">
        <p14:creationId xmlns:p14="http://schemas.microsoft.com/office/powerpoint/2010/main" val="397523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dk1"/>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20875" y="1402000"/>
            <a:ext cx="4324800" cy="2432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74" name="Google Shape;74;p14"/>
          <p:cNvSpPr txBox="1">
            <a:spLocks noGrp="1"/>
          </p:cNvSpPr>
          <p:nvPr>
            <p:ph type="title" idx="2"/>
          </p:nvPr>
        </p:nvSpPr>
        <p:spPr>
          <a:xfrm>
            <a:off x="474350" y="3793500"/>
            <a:ext cx="4036500" cy="1153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a:buNone/>
              <a:defRPr sz="1800">
                <a:solidFill>
                  <a:schemeClr val="lt2"/>
                </a:solidFill>
              </a:defRPr>
            </a:lvl2pPr>
            <a:lvl3pPr lvl="2">
              <a:spcBef>
                <a:spcPts val="0"/>
              </a:spcBef>
              <a:spcAft>
                <a:spcPts val="0"/>
              </a:spcAft>
              <a:buClr>
                <a:schemeClr val="lt2"/>
              </a:buClr>
              <a:buSzPts val="1800"/>
              <a:buFont typeface="Inter"/>
              <a:buNone/>
              <a:defRPr sz="1800">
                <a:solidFill>
                  <a:schemeClr val="lt2"/>
                </a:solidFill>
              </a:defRPr>
            </a:lvl3pPr>
            <a:lvl4pPr lvl="3">
              <a:spcBef>
                <a:spcPts val="0"/>
              </a:spcBef>
              <a:spcAft>
                <a:spcPts val="0"/>
              </a:spcAft>
              <a:buClr>
                <a:schemeClr val="lt2"/>
              </a:buClr>
              <a:buSzPts val="1800"/>
              <a:buFont typeface="Inter"/>
              <a:buNone/>
              <a:defRPr sz="1800">
                <a:solidFill>
                  <a:schemeClr val="lt2"/>
                </a:solidFill>
              </a:defRPr>
            </a:lvl4pPr>
            <a:lvl5pPr lvl="4">
              <a:spcBef>
                <a:spcPts val="0"/>
              </a:spcBef>
              <a:spcAft>
                <a:spcPts val="0"/>
              </a:spcAft>
              <a:buClr>
                <a:schemeClr val="lt2"/>
              </a:buClr>
              <a:buSzPts val="1800"/>
              <a:buFont typeface="Inter"/>
              <a:buNone/>
              <a:defRPr sz="1800">
                <a:solidFill>
                  <a:schemeClr val="lt2"/>
                </a:solidFill>
              </a:defRPr>
            </a:lvl5pPr>
            <a:lvl6pPr lvl="5">
              <a:spcBef>
                <a:spcPts val="0"/>
              </a:spcBef>
              <a:spcAft>
                <a:spcPts val="0"/>
              </a:spcAft>
              <a:buClr>
                <a:schemeClr val="lt2"/>
              </a:buClr>
              <a:buSzPts val="1800"/>
              <a:buFont typeface="Inter"/>
              <a:buNone/>
              <a:defRPr sz="1800">
                <a:solidFill>
                  <a:schemeClr val="lt2"/>
                </a:solidFill>
              </a:defRPr>
            </a:lvl6pPr>
            <a:lvl7pPr lvl="6">
              <a:spcBef>
                <a:spcPts val="0"/>
              </a:spcBef>
              <a:spcAft>
                <a:spcPts val="0"/>
              </a:spcAft>
              <a:buClr>
                <a:schemeClr val="lt2"/>
              </a:buClr>
              <a:buSzPts val="1800"/>
              <a:buFont typeface="Inter"/>
              <a:buNone/>
              <a:defRPr sz="1800">
                <a:solidFill>
                  <a:schemeClr val="lt2"/>
                </a:solidFill>
              </a:defRPr>
            </a:lvl7pPr>
            <a:lvl8pPr lvl="7">
              <a:spcBef>
                <a:spcPts val="0"/>
              </a:spcBef>
              <a:spcAft>
                <a:spcPts val="0"/>
              </a:spcAft>
              <a:buClr>
                <a:schemeClr val="lt2"/>
              </a:buClr>
              <a:buSzPts val="1800"/>
              <a:buFont typeface="Inter"/>
              <a:buNone/>
              <a:defRPr sz="1800">
                <a:solidFill>
                  <a:schemeClr val="lt2"/>
                </a:solidFill>
              </a:defRPr>
            </a:lvl8pPr>
            <a:lvl9pPr lvl="8">
              <a:spcBef>
                <a:spcPts val="0"/>
              </a:spcBef>
              <a:spcAft>
                <a:spcPts val="0"/>
              </a:spcAft>
              <a:buClr>
                <a:schemeClr val="lt2"/>
              </a:buClr>
              <a:buSzPts val="1800"/>
              <a:buFont typeface="Inter"/>
              <a:buNone/>
              <a:defRPr sz="1800">
                <a:solidFill>
                  <a:schemeClr val="lt2"/>
                </a:solidFill>
              </a:defRPr>
            </a:lvl9pPr>
          </a:lstStyle>
          <a:p>
            <a:endParaRPr/>
          </a:p>
        </p:txBody>
      </p:sp>
      <p:cxnSp>
        <p:nvCxnSpPr>
          <p:cNvPr id="75" name="Google Shape;75;p14"/>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76" name="Google Shape;76;p14"/>
          <p:cNvSpPr>
            <a:spLocks noGrp="1"/>
          </p:cNvSpPr>
          <p:nvPr>
            <p:ph type="pic" idx="3"/>
          </p:nvPr>
        </p:nvSpPr>
        <p:spPr>
          <a:xfrm>
            <a:off x="5039775" y="196800"/>
            <a:ext cx="3905400" cy="4749900"/>
          </a:xfrm>
          <a:prstGeom prst="roundRect">
            <a:avLst>
              <a:gd name="adj" fmla="val 2053"/>
            </a:avLst>
          </a:prstGeom>
          <a:noFill/>
          <a:ln>
            <a:noFill/>
          </a:ln>
        </p:spPr>
      </p:sp>
      <p:sp>
        <p:nvSpPr>
          <p:cNvPr id="77" name="Google Shape;77;p14"/>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78" name="Google Shape;78;p14"/>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
        <p:nvSpPr>
          <p:cNvPr id="79" name="Google Shape;79;p14"/>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Tree>
  </p:cSld>
  <p:clrMapOvr>
    <a:masterClrMapping/>
  </p:clrMapOvr>
  <p:extLst>
    <p:ext uri="{DCECCB84-F9BA-43D5-87BE-67443E8EF086}">
      <p15:sldGuideLst xmlns:p15="http://schemas.microsoft.com/office/powerpoint/2012/main">
        <p15:guide id="1" pos="35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ancial Breakdown">
  <p:cSld name="SECTION_TITLE_AND_DESCRIPTION_1">
    <p:bg>
      <p:bgPr>
        <a:solidFill>
          <a:schemeClr val="dk2"/>
        </a:solidFill>
        <a:effectLst/>
      </p:bgPr>
    </p:bg>
    <p:spTree>
      <p:nvGrpSpPr>
        <p:cNvPr id="1" name="Shape 160"/>
        <p:cNvGrpSpPr/>
        <p:nvPr/>
      </p:nvGrpSpPr>
      <p:grpSpPr>
        <a:xfrm>
          <a:off x="0" y="0"/>
          <a:ext cx="0" cy="0"/>
          <a:chOff x="0" y="0"/>
          <a:chExt cx="0" cy="0"/>
        </a:xfrm>
      </p:grpSpPr>
      <p:sp>
        <p:nvSpPr>
          <p:cNvPr id="161" name="Google Shape;161;p23"/>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62" name="Google Shape;162;p23"/>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63" name="Google Shape;163;p23"/>
          <p:cNvSpPr txBox="1">
            <a:spLocks noGrp="1"/>
          </p:cNvSpPr>
          <p:nvPr>
            <p:ph type="subTitle" idx="1"/>
          </p:nvPr>
        </p:nvSpPr>
        <p:spPr>
          <a:xfrm>
            <a:off x="3486575" y="270695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164" name="Google Shape;164;p23"/>
          <p:cNvSpPr txBox="1">
            <a:spLocks noGrp="1"/>
          </p:cNvSpPr>
          <p:nvPr>
            <p:ph type="body" idx="2"/>
          </p:nvPr>
        </p:nvSpPr>
        <p:spPr>
          <a:xfrm>
            <a:off x="3416075" y="29823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cxnSp>
        <p:nvCxnSpPr>
          <p:cNvPr id="165" name="Google Shape;165;p23"/>
          <p:cNvCxnSpPr>
            <a:endCxn id="166" idx="2"/>
          </p:cNvCxnSpPr>
          <p:nvPr/>
        </p:nvCxnSpPr>
        <p:spPr>
          <a:xfrm>
            <a:off x="2904275" y="2048466"/>
            <a:ext cx="771900" cy="0"/>
          </a:xfrm>
          <a:prstGeom prst="straightConnector1">
            <a:avLst/>
          </a:prstGeom>
          <a:noFill/>
          <a:ln w="19050" cap="flat" cmpd="sng">
            <a:solidFill>
              <a:schemeClr val="lt1"/>
            </a:solidFill>
            <a:prstDash val="solid"/>
            <a:round/>
            <a:headEnd type="none" w="med" len="med"/>
            <a:tailEnd type="none" w="med" len="med"/>
          </a:ln>
        </p:spPr>
      </p:cxnSp>
      <p:cxnSp>
        <p:nvCxnSpPr>
          <p:cNvPr id="167" name="Google Shape;167;p23"/>
          <p:cNvCxnSpPr/>
          <p:nvPr/>
        </p:nvCxnSpPr>
        <p:spPr>
          <a:xfrm>
            <a:off x="4765924" y="2048466"/>
            <a:ext cx="771900" cy="0"/>
          </a:xfrm>
          <a:prstGeom prst="straightConnector1">
            <a:avLst/>
          </a:prstGeom>
          <a:noFill/>
          <a:ln w="19050" cap="flat" cmpd="sng">
            <a:solidFill>
              <a:schemeClr val="lt1"/>
            </a:solidFill>
            <a:prstDash val="solid"/>
            <a:round/>
            <a:headEnd type="none" w="med" len="med"/>
            <a:tailEnd type="none" w="med" len="med"/>
          </a:ln>
        </p:spPr>
      </p:cxnSp>
      <p:cxnSp>
        <p:nvCxnSpPr>
          <p:cNvPr id="168" name="Google Shape;168;p23"/>
          <p:cNvCxnSpPr/>
          <p:nvPr/>
        </p:nvCxnSpPr>
        <p:spPr>
          <a:xfrm>
            <a:off x="6635736" y="2048466"/>
            <a:ext cx="771900" cy="0"/>
          </a:xfrm>
          <a:prstGeom prst="straightConnector1">
            <a:avLst/>
          </a:prstGeom>
          <a:noFill/>
          <a:ln w="19050" cap="flat" cmpd="sng">
            <a:solidFill>
              <a:schemeClr val="lt1"/>
            </a:solidFill>
            <a:prstDash val="solid"/>
            <a:round/>
            <a:headEnd type="none" w="med" len="med"/>
            <a:tailEnd type="none" w="med" len="med"/>
          </a:ln>
        </p:spPr>
      </p:cxnSp>
      <p:sp>
        <p:nvSpPr>
          <p:cNvPr id="166" name="Google Shape;166;p23"/>
          <p:cNvSpPr/>
          <p:nvPr/>
        </p:nvSpPr>
        <p:spPr>
          <a:xfrm>
            <a:off x="3676175" y="1504866"/>
            <a:ext cx="1087200" cy="1087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169" name="Google Shape;169;p23"/>
          <p:cNvSpPr/>
          <p:nvPr/>
        </p:nvSpPr>
        <p:spPr>
          <a:xfrm>
            <a:off x="5548513" y="1504866"/>
            <a:ext cx="1087200" cy="1087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170" name="Google Shape;170;p23"/>
          <p:cNvSpPr/>
          <p:nvPr/>
        </p:nvSpPr>
        <p:spPr>
          <a:xfrm>
            <a:off x="7417725" y="1504866"/>
            <a:ext cx="1087200" cy="1087200"/>
          </a:xfrm>
          <a:prstGeom prst="flowChartConnector">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900">
              <a:latin typeface="Inter"/>
              <a:ea typeface="Inter"/>
              <a:cs typeface="Inter"/>
              <a:sym typeface="Inter"/>
            </a:endParaRPr>
          </a:p>
        </p:txBody>
      </p:sp>
      <p:sp>
        <p:nvSpPr>
          <p:cNvPr id="171" name="Google Shape;171;p23"/>
          <p:cNvSpPr txBox="1">
            <a:spLocks noGrp="1"/>
          </p:cNvSpPr>
          <p:nvPr>
            <p:ph type="subTitle" idx="3"/>
          </p:nvPr>
        </p:nvSpPr>
        <p:spPr>
          <a:xfrm>
            <a:off x="5358925" y="270695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172" name="Google Shape;172;p23"/>
          <p:cNvSpPr txBox="1">
            <a:spLocks noGrp="1"/>
          </p:cNvSpPr>
          <p:nvPr>
            <p:ph type="body" idx="4"/>
          </p:nvPr>
        </p:nvSpPr>
        <p:spPr>
          <a:xfrm>
            <a:off x="5288425" y="29823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73" name="Google Shape;173;p23"/>
          <p:cNvSpPr txBox="1">
            <a:spLocks noGrp="1"/>
          </p:cNvSpPr>
          <p:nvPr>
            <p:ph type="subTitle" idx="5"/>
          </p:nvPr>
        </p:nvSpPr>
        <p:spPr>
          <a:xfrm>
            <a:off x="7231275" y="270695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200"/>
              <a:buFont typeface="Inter SemiBold"/>
              <a:buNone/>
              <a:defRPr sz="1200">
                <a:solidFill>
                  <a:schemeClr val="lt1"/>
                </a:solidFill>
              </a:defRPr>
            </a:lvl1pPr>
            <a:lvl2pPr lvl="1" algn="ctr">
              <a:spcBef>
                <a:spcPts val="0"/>
              </a:spcBef>
              <a:spcAft>
                <a:spcPts val="0"/>
              </a:spcAft>
              <a:buClr>
                <a:schemeClr val="lt1"/>
              </a:buClr>
              <a:buSzPts val="1200"/>
              <a:buFont typeface="Inter SemiBold"/>
              <a:buNone/>
              <a:defRPr sz="1200">
                <a:solidFill>
                  <a:schemeClr val="lt1"/>
                </a:solidFill>
              </a:defRPr>
            </a:lvl2pPr>
            <a:lvl3pPr lvl="2" algn="ctr">
              <a:spcBef>
                <a:spcPts val="0"/>
              </a:spcBef>
              <a:spcAft>
                <a:spcPts val="0"/>
              </a:spcAft>
              <a:buClr>
                <a:schemeClr val="lt1"/>
              </a:buClr>
              <a:buSzPts val="1200"/>
              <a:buFont typeface="Inter SemiBold"/>
              <a:buNone/>
              <a:defRPr sz="1200">
                <a:solidFill>
                  <a:schemeClr val="lt1"/>
                </a:solidFill>
              </a:defRPr>
            </a:lvl3pPr>
            <a:lvl4pPr lvl="3" algn="ctr">
              <a:spcBef>
                <a:spcPts val="0"/>
              </a:spcBef>
              <a:spcAft>
                <a:spcPts val="0"/>
              </a:spcAft>
              <a:buClr>
                <a:schemeClr val="lt1"/>
              </a:buClr>
              <a:buSzPts val="1200"/>
              <a:buFont typeface="Inter SemiBold"/>
              <a:buNone/>
              <a:defRPr sz="1200">
                <a:solidFill>
                  <a:schemeClr val="lt1"/>
                </a:solidFill>
              </a:defRPr>
            </a:lvl4pPr>
            <a:lvl5pPr lvl="4" algn="ctr">
              <a:spcBef>
                <a:spcPts val="0"/>
              </a:spcBef>
              <a:spcAft>
                <a:spcPts val="0"/>
              </a:spcAft>
              <a:buClr>
                <a:schemeClr val="lt1"/>
              </a:buClr>
              <a:buSzPts val="1200"/>
              <a:buFont typeface="Inter SemiBold"/>
              <a:buNone/>
              <a:defRPr sz="1200">
                <a:solidFill>
                  <a:schemeClr val="lt1"/>
                </a:solidFill>
              </a:defRPr>
            </a:lvl5pPr>
            <a:lvl6pPr lvl="5" algn="ctr">
              <a:spcBef>
                <a:spcPts val="0"/>
              </a:spcBef>
              <a:spcAft>
                <a:spcPts val="0"/>
              </a:spcAft>
              <a:buClr>
                <a:schemeClr val="lt1"/>
              </a:buClr>
              <a:buSzPts val="1200"/>
              <a:buFont typeface="Inter SemiBold"/>
              <a:buNone/>
              <a:defRPr sz="1200">
                <a:solidFill>
                  <a:schemeClr val="lt1"/>
                </a:solidFill>
              </a:defRPr>
            </a:lvl6pPr>
            <a:lvl7pPr lvl="6" algn="ctr">
              <a:spcBef>
                <a:spcPts val="0"/>
              </a:spcBef>
              <a:spcAft>
                <a:spcPts val="0"/>
              </a:spcAft>
              <a:buClr>
                <a:schemeClr val="lt1"/>
              </a:buClr>
              <a:buSzPts val="1200"/>
              <a:buFont typeface="Inter SemiBold"/>
              <a:buNone/>
              <a:defRPr sz="1200">
                <a:solidFill>
                  <a:schemeClr val="lt1"/>
                </a:solidFill>
              </a:defRPr>
            </a:lvl7pPr>
            <a:lvl8pPr lvl="7" algn="ctr">
              <a:spcBef>
                <a:spcPts val="0"/>
              </a:spcBef>
              <a:spcAft>
                <a:spcPts val="0"/>
              </a:spcAft>
              <a:buClr>
                <a:schemeClr val="lt1"/>
              </a:buClr>
              <a:buSzPts val="1200"/>
              <a:buFont typeface="Inter SemiBold"/>
              <a:buNone/>
              <a:defRPr sz="1200">
                <a:solidFill>
                  <a:schemeClr val="lt1"/>
                </a:solidFill>
              </a:defRPr>
            </a:lvl8pPr>
            <a:lvl9pPr lvl="8" algn="ctr">
              <a:spcBef>
                <a:spcPts val="0"/>
              </a:spcBef>
              <a:spcAft>
                <a:spcPts val="0"/>
              </a:spcAft>
              <a:buClr>
                <a:schemeClr val="lt1"/>
              </a:buClr>
              <a:buSzPts val="1200"/>
              <a:buFont typeface="Inter SemiBold"/>
              <a:buNone/>
              <a:defRPr sz="1200">
                <a:solidFill>
                  <a:schemeClr val="lt1"/>
                </a:solidFill>
              </a:defRPr>
            </a:lvl9pPr>
          </a:lstStyle>
          <a:p>
            <a:endParaRPr/>
          </a:p>
        </p:txBody>
      </p:sp>
      <p:sp>
        <p:nvSpPr>
          <p:cNvPr id="174" name="Google Shape;174;p23"/>
          <p:cNvSpPr txBox="1">
            <a:spLocks noGrp="1"/>
          </p:cNvSpPr>
          <p:nvPr>
            <p:ph type="body" idx="6"/>
          </p:nvPr>
        </p:nvSpPr>
        <p:spPr>
          <a:xfrm>
            <a:off x="7160775" y="29823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75" name="Google Shape;175;p23"/>
          <p:cNvSpPr/>
          <p:nvPr/>
        </p:nvSpPr>
        <p:spPr>
          <a:xfrm>
            <a:off x="603475" y="2706950"/>
            <a:ext cx="2313300" cy="1413600"/>
          </a:xfrm>
          <a:prstGeom prst="roundRect">
            <a:avLst>
              <a:gd name="adj" fmla="val 741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None/>
            </a:pPr>
            <a:endParaRPr>
              <a:solidFill>
                <a:srgbClr val="F6F5EC"/>
              </a:solidFill>
            </a:endParaRPr>
          </a:p>
        </p:txBody>
      </p:sp>
      <p:sp>
        <p:nvSpPr>
          <p:cNvPr id="176" name="Google Shape;176;p23"/>
          <p:cNvSpPr txBox="1">
            <a:spLocks noGrp="1"/>
          </p:cNvSpPr>
          <p:nvPr>
            <p:ph type="title"/>
          </p:nvPr>
        </p:nvSpPr>
        <p:spPr>
          <a:xfrm>
            <a:off x="450850" y="596800"/>
            <a:ext cx="6767700" cy="1431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77" name="Google Shape;177;p23"/>
          <p:cNvSpPr txBox="1">
            <a:spLocks noGrp="1"/>
          </p:cNvSpPr>
          <p:nvPr>
            <p:ph type="body" idx="7"/>
          </p:nvPr>
        </p:nvSpPr>
        <p:spPr>
          <a:xfrm>
            <a:off x="603475" y="2758400"/>
            <a:ext cx="2313300" cy="13107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Clr>
                <a:schemeClr val="lt1"/>
              </a:buClr>
              <a:buSzPts val="1200"/>
              <a:buFont typeface="Inter"/>
              <a:buChar char="●"/>
              <a:defRPr>
                <a:solidFill>
                  <a:schemeClr val="lt1"/>
                </a:solidFill>
              </a:defRPr>
            </a:lvl1pPr>
            <a:lvl2pPr marL="914400" lvl="1" indent="-304800" algn="ctr">
              <a:spcBef>
                <a:spcPts val="0"/>
              </a:spcBef>
              <a:spcAft>
                <a:spcPts val="0"/>
              </a:spcAft>
              <a:buClr>
                <a:schemeClr val="lt1"/>
              </a:buClr>
              <a:buSzPts val="1200"/>
              <a:buFont typeface="Inter"/>
              <a:buChar char="○"/>
              <a:defRPr>
                <a:solidFill>
                  <a:schemeClr val="lt1"/>
                </a:solidFill>
              </a:defRPr>
            </a:lvl2pPr>
            <a:lvl3pPr marL="1371600" lvl="2" indent="-304800" algn="ctr">
              <a:spcBef>
                <a:spcPts val="0"/>
              </a:spcBef>
              <a:spcAft>
                <a:spcPts val="0"/>
              </a:spcAft>
              <a:buClr>
                <a:schemeClr val="lt1"/>
              </a:buClr>
              <a:buSzPts val="1200"/>
              <a:buFont typeface="Inter"/>
              <a:buChar char="■"/>
              <a:defRPr>
                <a:solidFill>
                  <a:schemeClr val="lt1"/>
                </a:solidFill>
              </a:defRPr>
            </a:lvl3pPr>
            <a:lvl4pPr marL="1828800" lvl="3" indent="-304800" algn="ctr">
              <a:spcBef>
                <a:spcPts val="0"/>
              </a:spcBef>
              <a:spcAft>
                <a:spcPts val="0"/>
              </a:spcAft>
              <a:buClr>
                <a:schemeClr val="lt1"/>
              </a:buClr>
              <a:buSzPts val="1200"/>
              <a:buFont typeface="Inter"/>
              <a:buChar char="●"/>
              <a:defRPr>
                <a:solidFill>
                  <a:schemeClr val="lt1"/>
                </a:solidFill>
              </a:defRPr>
            </a:lvl4pPr>
            <a:lvl5pPr marL="2286000" lvl="4" indent="-304800" algn="ctr">
              <a:spcBef>
                <a:spcPts val="0"/>
              </a:spcBef>
              <a:spcAft>
                <a:spcPts val="0"/>
              </a:spcAft>
              <a:buClr>
                <a:schemeClr val="lt1"/>
              </a:buClr>
              <a:buSzPts val="1200"/>
              <a:buFont typeface="Inter"/>
              <a:buChar char="○"/>
              <a:defRPr>
                <a:solidFill>
                  <a:schemeClr val="lt1"/>
                </a:solidFill>
              </a:defRPr>
            </a:lvl5pPr>
            <a:lvl6pPr marL="2743200" lvl="5" indent="-304800" algn="ctr">
              <a:spcBef>
                <a:spcPts val="0"/>
              </a:spcBef>
              <a:spcAft>
                <a:spcPts val="0"/>
              </a:spcAft>
              <a:buClr>
                <a:schemeClr val="lt1"/>
              </a:buClr>
              <a:buSzPts val="1200"/>
              <a:buFont typeface="Inter"/>
              <a:buChar char="■"/>
              <a:defRPr>
                <a:solidFill>
                  <a:schemeClr val="lt1"/>
                </a:solidFill>
              </a:defRPr>
            </a:lvl6pPr>
            <a:lvl7pPr marL="3200400" lvl="6" indent="-304800" algn="ctr">
              <a:spcBef>
                <a:spcPts val="0"/>
              </a:spcBef>
              <a:spcAft>
                <a:spcPts val="0"/>
              </a:spcAft>
              <a:buClr>
                <a:schemeClr val="lt1"/>
              </a:buClr>
              <a:buSzPts val="1200"/>
              <a:buFont typeface="Inter"/>
              <a:buChar char="●"/>
              <a:defRPr>
                <a:solidFill>
                  <a:schemeClr val="lt1"/>
                </a:solidFill>
              </a:defRPr>
            </a:lvl7pPr>
            <a:lvl8pPr marL="3657600" lvl="7" indent="-304800" algn="ctr">
              <a:spcBef>
                <a:spcPts val="0"/>
              </a:spcBef>
              <a:spcAft>
                <a:spcPts val="0"/>
              </a:spcAft>
              <a:buClr>
                <a:schemeClr val="lt1"/>
              </a:buClr>
              <a:buSzPts val="1200"/>
              <a:buFont typeface="Inter"/>
              <a:buChar char="○"/>
              <a:defRPr>
                <a:solidFill>
                  <a:schemeClr val="lt1"/>
                </a:solidFill>
              </a:defRPr>
            </a:lvl8pPr>
            <a:lvl9pPr marL="4114800" lvl="8" indent="-304800" algn="ctr">
              <a:spcBef>
                <a:spcPts val="0"/>
              </a:spcBef>
              <a:spcAft>
                <a:spcPts val="0"/>
              </a:spcAft>
              <a:buClr>
                <a:schemeClr val="lt1"/>
              </a:buClr>
              <a:buSzPts val="1200"/>
              <a:buFont typeface="Inter"/>
              <a:buChar char="■"/>
              <a:defRPr>
                <a:solidFill>
                  <a:schemeClr val="lt1"/>
                </a:solidFill>
              </a:defRPr>
            </a:lvl9pPr>
          </a:lstStyle>
          <a:p>
            <a:endParaRPr/>
          </a:p>
        </p:txBody>
      </p:sp>
      <p:sp>
        <p:nvSpPr>
          <p:cNvPr id="178" name="Google Shape;178;p23"/>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79" name="Google Shape;179;p23"/>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Graph">
  <p:cSld name="CAPTION_ONLY">
    <p:bg>
      <p:bgPr>
        <a:solidFill>
          <a:schemeClr val="lt1"/>
        </a:solidFill>
        <a:effectLst/>
      </p:bgPr>
    </p:bg>
    <p:spTree>
      <p:nvGrpSpPr>
        <p:cNvPr id="1" name="Shape 180"/>
        <p:cNvGrpSpPr/>
        <p:nvPr/>
      </p:nvGrpSpPr>
      <p:grpSpPr>
        <a:xfrm>
          <a:off x="0" y="0"/>
          <a:ext cx="0" cy="0"/>
          <a:chOff x="0" y="0"/>
          <a:chExt cx="0" cy="0"/>
        </a:xfrm>
      </p:grpSpPr>
      <p:cxnSp>
        <p:nvCxnSpPr>
          <p:cNvPr id="181" name="Google Shape;181;p24"/>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182" name="Google Shape;182;p24"/>
          <p:cNvSpPr txBox="1">
            <a:spLocks noGrp="1"/>
          </p:cNvSpPr>
          <p:nvPr>
            <p:ph type="title"/>
          </p:nvPr>
        </p:nvSpPr>
        <p:spPr>
          <a:xfrm>
            <a:off x="452575" y="596800"/>
            <a:ext cx="4418100" cy="1370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83" name="Google Shape;183;p24"/>
          <p:cNvSpPr txBox="1">
            <a:spLocks noGrp="1"/>
          </p:cNvSpPr>
          <p:nvPr>
            <p:ph type="body" idx="1"/>
          </p:nvPr>
        </p:nvSpPr>
        <p:spPr>
          <a:xfrm>
            <a:off x="560525" y="1966775"/>
            <a:ext cx="3212700" cy="2080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184" name="Google Shape;184;p24"/>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85" name="Google Shape;185;p24"/>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accent2"/>
                </a:solidFill>
                <a:latin typeface="Inter Light"/>
                <a:ea typeface="Inter Light"/>
                <a:cs typeface="Inter Light"/>
                <a:sym typeface="Inter Light"/>
              </a:defRPr>
            </a:lvl1pPr>
            <a:lvl2pPr lvl="1" algn="ctr">
              <a:buNone/>
              <a:defRPr sz="800">
                <a:solidFill>
                  <a:schemeClr val="accent2"/>
                </a:solidFill>
                <a:latin typeface="Inter Light"/>
                <a:ea typeface="Inter Light"/>
                <a:cs typeface="Inter Light"/>
                <a:sym typeface="Inter Light"/>
              </a:defRPr>
            </a:lvl2pPr>
            <a:lvl3pPr lvl="2" algn="ctr">
              <a:buNone/>
              <a:defRPr sz="800">
                <a:solidFill>
                  <a:schemeClr val="accent2"/>
                </a:solidFill>
                <a:latin typeface="Inter Light"/>
                <a:ea typeface="Inter Light"/>
                <a:cs typeface="Inter Light"/>
                <a:sym typeface="Inter Light"/>
              </a:defRPr>
            </a:lvl3pPr>
            <a:lvl4pPr lvl="3" algn="ctr">
              <a:buNone/>
              <a:defRPr sz="800">
                <a:solidFill>
                  <a:schemeClr val="accent2"/>
                </a:solidFill>
                <a:latin typeface="Inter Light"/>
                <a:ea typeface="Inter Light"/>
                <a:cs typeface="Inter Light"/>
                <a:sym typeface="Inter Light"/>
              </a:defRPr>
            </a:lvl4pPr>
            <a:lvl5pPr lvl="4" algn="ctr">
              <a:buNone/>
              <a:defRPr sz="800">
                <a:solidFill>
                  <a:schemeClr val="accent2"/>
                </a:solidFill>
                <a:latin typeface="Inter Light"/>
                <a:ea typeface="Inter Light"/>
                <a:cs typeface="Inter Light"/>
                <a:sym typeface="Inter Light"/>
              </a:defRPr>
            </a:lvl5pPr>
            <a:lvl6pPr lvl="5" algn="ctr">
              <a:buNone/>
              <a:defRPr sz="800">
                <a:solidFill>
                  <a:schemeClr val="accent2"/>
                </a:solidFill>
                <a:latin typeface="Inter Light"/>
                <a:ea typeface="Inter Light"/>
                <a:cs typeface="Inter Light"/>
                <a:sym typeface="Inter Light"/>
              </a:defRPr>
            </a:lvl6pPr>
            <a:lvl7pPr lvl="6" algn="ctr">
              <a:buNone/>
              <a:defRPr sz="800">
                <a:solidFill>
                  <a:schemeClr val="accent2"/>
                </a:solidFill>
                <a:latin typeface="Inter Light"/>
                <a:ea typeface="Inter Light"/>
                <a:cs typeface="Inter Light"/>
                <a:sym typeface="Inter Light"/>
              </a:defRPr>
            </a:lvl7pPr>
            <a:lvl8pPr lvl="7" algn="ctr">
              <a:buNone/>
              <a:defRPr sz="800">
                <a:solidFill>
                  <a:schemeClr val="accent2"/>
                </a:solidFill>
                <a:latin typeface="Inter Light"/>
                <a:ea typeface="Inter Light"/>
                <a:cs typeface="Inter Light"/>
                <a:sym typeface="Inter Light"/>
              </a:defRPr>
            </a:lvl8pPr>
            <a:lvl9pPr lvl="8" algn="ctr">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86" name="Google Shape;186;p24"/>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Header">
  <p:cSld name="BIG_NUMBER">
    <p:bg>
      <p:bgPr>
        <a:solidFill>
          <a:schemeClr val="dk2"/>
        </a:solidFill>
        <a:effectLst/>
      </p:bgPr>
    </p:bg>
    <p:spTree>
      <p:nvGrpSpPr>
        <p:cNvPr id="1" name="Shape 187"/>
        <p:cNvGrpSpPr/>
        <p:nvPr/>
      </p:nvGrpSpPr>
      <p:grpSpPr>
        <a:xfrm>
          <a:off x="0" y="0"/>
          <a:ext cx="0" cy="0"/>
          <a:chOff x="0" y="0"/>
          <a:chExt cx="0" cy="0"/>
        </a:xfrm>
      </p:grpSpPr>
      <p:sp>
        <p:nvSpPr>
          <p:cNvPr id="188" name="Google Shape;188;p25"/>
          <p:cNvSpPr>
            <a:spLocks noGrp="1"/>
          </p:cNvSpPr>
          <p:nvPr>
            <p:ph type="pic" idx="2"/>
          </p:nvPr>
        </p:nvSpPr>
        <p:spPr>
          <a:xfrm>
            <a:off x="213750" y="586950"/>
            <a:ext cx="8701800" cy="2327100"/>
          </a:xfrm>
          <a:prstGeom prst="roundRect">
            <a:avLst>
              <a:gd name="adj" fmla="val 3913"/>
            </a:avLst>
          </a:prstGeom>
          <a:noFill/>
          <a:ln>
            <a:noFill/>
          </a:ln>
        </p:spPr>
      </p:sp>
      <p:sp>
        <p:nvSpPr>
          <p:cNvPr id="189" name="Google Shape;189;p25"/>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90" name="Google Shape;190;p25"/>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91" name="Google Shape;191;p25"/>
          <p:cNvSpPr txBox="1">
            <a:spLocks noGrp="1"/>
          </p:cNvSpPr>
          <p:nvPr>
            <p:ph type="body" idx="1"/>
          </p:nvPr>
        </p:nvSpPr>
        <p:spPr>
          <a:xfrm>
            <a:off x="5362800" y="3071200"/>
            <a:ext cx="3552600" cy="873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92" name="Google Shape;192;p25"/>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93" name="Google Shape;193;p25"/>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o-to-Market Strategy" type="blank">
  <p:cSld name="BLANK">
    <p:bg>
      <p:bgPr>
        <a:solidFill>
          <a:schemeClr val="dk1"/>
        </a:solidFill>
        <a:effectLst/>
      </p:bgPr>
    </p:bg>
    <p:spTree>
      <p:nvGrpSpPr>
        <p:cNvPr id="1" name="Shape 194"/>
        <p:cNvGrpSpPr/>
        <p:nvPr/>
      </p:nvGrpSpPr>
      <p:grpSpPr>
        <a:xfrm>
          <a:off x="0" y="0"/>
          <a:ext cx="0" cy="0"/>
          <a:chOff x="0" y="0"/>
          <a:chExt cx="0" cy="0"/>
        </a:xfrm>
      </p:grpSpPr>
      <p:sp>
        <p:nvSpPr>
          <p:cNvPr id="195" name="Google Shape;195;p26"/>
          <p:cNvSpPr>
            <a:spLocks noGrp="1"/>
          </p:cNvSpPr>
          <p:nvPr>
            <p:ph type="pic" idx="2"/>
          </p:nvPr>
        </p:nvSpPr>
        <p:spPr>
          <a:xfrm>
            <a:off x="6445900" y="626975"/>
            <a:ext cx="1932900" cy="2070000"/>
          </a:xfrm>
          <a:prstGeom prst="roundRect">
            <a:avLst>
              <a:gd name="adj" fmla="val 5387"/>
            </a:avLst>
          </a:prstGeom>
          <a:noFill/>
          <a:ln>
            <a:noFill/>
          </a:ln>
        </p:spPr>
      </p:sp>
      <p:sp>
        <p:nvSpPr>
          <p:cNvPr id="196" name="Google Shape;196;p26"/>
          <p:cNvSpPr>
            <a:spLocks noGrp="1"/>
          </p:cNvSpPr>
          <p:nvPr>
            <p:ph type="pic" idx="3"/>
          </p:nvPr>
        </p:nvSpPr>
        <p:spPr>
          <a:xfrm>
            <a:off x="4210025" y="626975"/>
            <a:ext cx="1932900" cy="2070000"/>
          </a:xfrm>
          <a:prstGeom prst="roundRect">
            <a:avLst>
              <a:gd name="adj" fmla="val 5387"/>
            </a:avLst>
          </a:prstGeom>
          <a:noFill/>
          <a:ln>
            <a:noFill/>
          </a:ln>
        </p:spPr>
      </p:sp>
      <p:cxnSp>
        <p:nvCxnSpPr>
          <p:cNvPr id="197" name="Google Shape;197;p26"/>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98" name="Google Shape;198;p26"/>
          <p:cNvSpPr txBox="1">
            <a:spLocks noGrp="1"/>
          </p:cNvSpPr>
          <p:nvPr>
            <p:ph type="title"/>
          </p:nvPr>
        </p:nvSpPr>
        <p:spPr>
          <a:xfrm>
            <a:off x="450850" y="596800"/>
            <a:ext cx="4083000" cy="1828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99" name="Google Shape;199;p26"/>
          <p:cNvSpPr txBox="1">
            <a:spLocks noGrp="1"/>
          </p:cNvSpPr>
          <p:nvPr>
            <p:ph type="subTitle" idx="1"/>
          </p:nvPr>
        </p:nvSpPr>
        <p:spPr>
          <a:xfrm>
            <a:off x="4210025" y="2802675"/>
            <a:ext cx="1906800" cy="772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200" name="Google Shape;200;p26"/>
          <p:cNvSpPr txBox="1">
            <a:spLocks noGrp="1"/>
          </p:cNvSpPr>
          <p:nvPr>
            <p:ph type="body" idx="4"/>
          </p:nvPr>
        </p:nvSpPr>
        <p:spPr>
          <a:xfrm>
            <a:off x="4210025" y="3441550"/>
            <a:ext cx="1607400" cy="1068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201" name="Google Shape;201;p26"/>
          <p:cNvSpPr txBox="1">
            <a:spLocks noGrp="1"/>
          </p:cNvSpPr>
          <p:nvPr>
            <p:ph type="subTitle" idx="5"/>
          </p:nvPr>
        </p:nvSpPr>
        <p:spPr>
          <a:xfrm>
            <a:off x="6458950" y="2802675"/>
            <a:ext cx="1906800" cy="772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600"/>
              <a:buFont typeface="Inter SemiBold"/>
              <a:buNone/>
              <a:defRPr sz="1600">
                <a:solidFill>
                  <a:schemeClr val="lt1"/>
                </a:solidFill>
              </a:defRPr>
            </a:lvl1pPr>
            <a:lvl2pPr lvl="1">
              <a:spcBef>
                <a:spcPts val="0"/>
              </a:spcBef>
              <a:spcAft>
                <a:spcPts val="0"/>
              </a:spcAft>
              <a:buClr>
                <a:schemeClr val="lt1"/>
              </a:buClr>
              <a:buSzPts val="1600"/>
              <a:buFont typeface="Inter SemiBold"/>
              <a:buNone/>
              <a:defRPr sz="1600">
                <a:solidFill>
                  <a:schemeClr val="lt1"/>
                </a:solidFill>
              </a:defRPr>
            </a:lvl2pPr>
            <a:lvl3pPr lvl="2">
              <a:spcBef>
                <a:spcPts val="0"/>
              </a:spcBef>
              <a:spcAft>
                <a:spcPts val="0"/>
              </a:spcAft>
              <a:buClr>
                <a:schemeClr val="lt1"/>
              </a:buClr>
              <a:buSzPts val="1600"/>
              <a:buFont typeface="Inter SemiBold"/>
              <a:buNone/>
              <a:defRPr sz="1600">
                <a:solidFill>
                  <a:schemeClr val="lt1"/>
                </a:solidFill>
              </a:defRPr>
            </a:lvl3pPr>
            <a:lvl4pPr lvl="3">
              <a:spcBef>
                <a:spcPts val="0"/>
              </a:spcBef>
              <a:spcAft>
                <a:spcPts val="0"/>
              </a:spcAft>
              <a:buClr>
                <a:schemeClr val="lt1"/>
              </a:buClr>
              <a:buSzPts val="1600"/>
              <a:buFont typeface="Inter SemiBold"/>
              <a:buNone/>
              <a:defRPr sz="1600">
                <a:solidFill>
                  <a:schemeClr val="lt1"/>
                </a:solidFill>
              </a:defRPr>
            </a:lvl4pPr>
            <a:lvl5pPr lvl="4">
              <a:spcBef>
                <a:spcPts val="0"/>
              </a:spcBef>
              <a:spcAft>
                <a:spcPts val="0"/>
              </a:spcAft>
              <a:buClr>
                <a:schemeClr val="lt1"/>
              </a:buClr>
              <a:buSzPts val="1600"/>
              <a:buFont typeface="Inter SemiBold"/>
              <a:buNone/>
              <a:defRPr sz="1600">
                <a:solidFill>
                  <a:schemeClr val="lt1"/>
                </a:solidFill>
              </a:defRPr>
            </a:lvl5pPr>
            <a:lvl6pPr lvl="5">
              <a:spcBef>
                <a:spcPts val="0"/>
              </a:spcBef>
              <a:spcAft>
                <a:spcPts val="0"/>
              </a:spcAft>
              <a:buClr>
                <a:schemeClr val="lt1"/>
              </a:buClr>
              <a:buSzPts val="1600"/>
              <a:buFont typeface="Inter SemiBold"/>
              <a:buNone/>
              <a:defRPr sz="1600">
                <a:solidFill>
                  <a:schemeClr val="lt1"/>
                </a:solidFill>
              </a:defRPr>
            </a:lvl6pPr>
            <a:lvl7pPr lvl="6">
              <a:spcBef>
                <a:spcPts val="0"/>
              </a:spcBef>
              <a:spcAft>
                <a:spcPts val="0"/>
              </a:spcAft>
              <a:buClr>
                <a:schemeClr val="lt1"/>
              </a:buClr>
              <a:buSzPts val="1600"/>
              <a:buFont typeface="Inter SemiBold"/>
              <a:buNone/>
              <a:defRPr sz="1600">
                <a:solidFill>
                  <a:schemeClr val="lt1"/>
                </a:solidFill>
              </a:defRPr>
            </a:lvl7pPr>
            <a:lvl8pPr lvl="7">
              <a:spcBef>
                <a:spcPts val="0"/>
              </a:spcBef>
              <a:spcAft>
                <a:spcPts val="0"/>
              </a:spcAft>
              <a:buClr>
                <a:schemeClr val="lt1"/>
              </a:buClr>
              <a:buSzPts val="1600"/>
              <a:buFont typeface="Inter SemiBold"/>
              <a:buNone/>
              <a:defRPr sz="1600">
                <a:solidFill>
                  <a:schemeClr val="lt1"/>
                </a:solidFill>
              </a:defRPr>
            </a:lvl8pPr>
            <a:lvl9pPr lvl="8">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202" name="Google Shape;202;p26"/>
          <p:cNvSpPr txBox="1">
            <a:spLocks noGrp="1"/>
          </p:cNvSpPr>
          <p:nvPr>
            <p:ph type="body" idx="6"/>
          </p:nvPr>
        </p:nvSpPr>
        <p:spPr>
          <a:xfrm>
            <a:off x="6458950" y="3441550"/>
            <a:ext cx="1607400" cy="1068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203" name="Google Shape;203;p26"/>
          <p:cNvSpPr txBox="1">
            <a:spLocks noGrp="1"/>
          </p:cNvSpPr>
          <p:nvPr>
            <p:ph type="body" idx="7"/>
          </p:nvPr>
        </p:nvSpPr>
        <p:spPr>
          <a:xfrm>
            <a:off x="450850" y="2399275"/>
            <a:ext cx="3048000" cy="211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Font typeface="Inter"/>
              <a:buChar char="●"/>
              <a:defRPr>
                <a:solidFill>
                  <a:schemeClr val="lt1"/>
                </a:solidFill>
              </a:defRPr>
            </a:lvl1pPr>
            <a:lvl2pPr marL="914400" lvl="1" indent="-304800">
              <a:spcBef>
                <a:spcPts val="0"/>
              </a:spcBef>
              <a:spcAft>
                <a:spcPts val="0"/>
              </a:spcAft>
              <a:buClr>
                <a:schemeClr val="lt1"/>
              </a:buClr>
              <a:buSzPts val="1200"/>
              <a:buFont typeface="Inter"/>
              <a:buChar char="○"/>
              <a:defRPr>
                <a:solidFill>
                  <a:schemeClr val="lt1"/>
                </a:solidFill>
              </a:defRPr>
            </a:lvl2pPr>
            <a:lvl3pPr marL="1371600" lvl="2" indent="-304800">
              <a:spcBef>
                <a:spcPts val="0"/>
              </a:spcBef>
              <a:spcAft>
                <a:spcPts val="0"/>
              </a:spcAft>
              <a:buClr>
                <a:schemeClr val="lt1"/>
              </a:buClr>
              <a:buSzPts val="1200"/>
              <a:buFont typeface="Inter"/>
              <a:buChar char="■"/>
              <a:defRPr>
                <a:solidFill>
                  <a:schemeClr val="lt1"/>
                </a:solidFill>
              </a:defRPr>
            </a:lvl3pPr>
            <a:lvl4pPr marL="1828800" lvl="3" indent="-304800">
              <a:spcBef>
                <a:spcPts val="0"/>
              </a:spcBef>
              <a:spcAft>
                <a:spcPts val="0"/>
              </a:spcAft>
              <a:buClr>
                <a:schemeClr val="lt1"/>
              </a:buClr>
              <a:buSzPts val="1200"/>
              <a:buFont typeface="Inter"/>
              <a:buChar char="●"/>
              <a:defRPr>
                <a:solidFill>
                  <a:schemeClr val="lt1"/>
                </a:solidFill>
              </a:defRPr>
            </a:lvl4pPr>
            <a:lvl5pPr marL="2286000" lvl="4" indent="-304800">
              <a:spcBef>
                <a:spcPts val="0"/>
              </a:spcBef>
              <a:spcAft>
                <a:spcPts val="0"/>
              </a:spcAft>
              <a:buClr>
                <a:schemeClr val="lt1"/>
              </a:buClr>
              <a:buSzPts val="1200"/>
              <a:buFont typeface="Inter"/>
              <a:buChar char="○"/>
              <a:defRPr>
                <a:solidFill>
                  <a:schemeClr val="lt1"/>
                </a:solidFill>
              </a:defRPr>
            </a:lvl5pPr>
            <a:lvl6pPr marL="2743200" lvl="5" indent="-304800">
              <a:spcBef>
                <a:spcPts val="0"/>
              </a:spcBef>
              <a:spcAft>
                <a:spcPts val="0"/>
              </a:spcAft>
              <a:buClr>
                <a:schemeClr val="lt1"/>
              </a:buClr>
              <a:buSzPts val="1200"/>
              <a:buFont typeface="Inter"/>
              <a:buChar char="■"/>
              <a:defRPr>
                <a:solidFill>
                  <a:schemeClr val="lt1"/>
                </a:solidFill>
              </a:defRPr>
            </a:lvl6pPr>
            <a:lvl7pPr marL="3200400" lvl="6" indent="-304800">
              <a:spcBef>
                <a:spcPts val="0"/>
              </a:spcBef>
              <a:spcAft>
                <a:spcPts val="0"/>
              </a:spcAft>
              <a:buClr>
                <a:schemeClr val="lt1"/>
              </a:buClr>
              <a:buSzPts val="1200"/>
              <a:buFont typeface="Inter"/>
              <a:buChar char="●"/>
              <a:defRPr>
                <a:solidFill>
                  <a:schemeClr val="lt1"/>
                </a:solidFill>
              </a:defRPr>
            </a:lvl7pPr>
            <a:lvl8pPr marL="3657600" lvl="7" indent="-304800">
              <a:spcBef>
                <a:spcPts val="0"/>
              </a:spcBef>
              <a:spcAft>
                <a:spcPts val="0"/>
              </a:spcAft>
              <a:buClr>
                <a:schemeClr val="lt1"/>
              </a:buClr>
              <a:buSzPts val="1200"/>
              <a:buFont typeface="Inter"/>
              <a:buChar char="○"/>
              <a:defRPr>
                <a:solidFill>
                  <a:schemeClr val="lt1"/>
                </a:solidFill>
              </a:defRPr>
            </a:lvl8pPr>
            <a:lvl9pPr marL="4114800" lvl="8" indent="-304800">
              <a:spcBef>
                <a:spcPts val="0"/>
              </a:spcBef>
              <a:spcAft>
                <a:spcPts val="0"/>
              </a:spcAft>
              <a:buClr>
                <a:schemeClr val="lt1"/>
              </a:buClr>
              <a:buSzPts val="1200"/>
              <a:buFont typeface="Inter"/>
              <a:buChar char="■"/>
              <a:defRPr>
                <a:solidFill>
                  <a:schemeClr val="lt1"/>
                </a:solidFill>
              </a:defRPr>
            </a:lvl9pPr>
          </a:lstStyle>
          <a:p>
            <a:endParaRPr/>
          </a:p>
        </p:txBody>
      </p:sp>
      <p:sp>
        <p:nvSpPr>
          <p:cNvPr id="204" name="Google Shape;204;p26"/>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05" name="Google Shape;205;p26"/>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206" name="Google Shape;206;p26"/>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ilestones">
  <p:cSld name="TITLE_1">
    <p:bg>
      <p:bgPr>
        <a:solidFill>
          <a:schemeClr val="lt1"/>
        </a:solidFill>
        <a:effectLst/>
      </p:bgPr>
    </p:bg>
    <p:spTree>
      <p:nvGrpSpPr>
        <p:cNvPr id="1" name="Shape 207"/>
        <p:cNvGrpSpPr/>
        <p:nvPr/>
      </p:nvGrpSpPr>
      <p:grpSpPr>
        <a:xfrm>
          <a:off x="0" y="0"/>
          <a:ext cx="0" cy="0"/>
          <a:chOff x="0" y="0"/>
          <a:chExt cx="0" cy="0"/>
        </a:xfrm>
      </p:grpSpPr>
      <p:cxnSp>
        <p:nvCxnSpPr>
          <p:cNvPr id="208" name="Google Shape;208;p27"/>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209" name="Google Shape;209;p27"/>
          <p:cNvSpPr txBox="1">
            <a:spLocks noGrp="1"/>
          </p:cNvSpPr>
          <p:nvPr>
            <p:ph type="title"/>
          </p:nvPr>
        </p:nvSpPr>
        <p:spPr>
          <a:xfrm>
            <a:off x="452575" y="596800"/>
            <a:ext cx="4418100" cy="1359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210" name="Google Shape;210;p27"/>
          <p:cNvSpPr txBox="1">
            <a:spLocks noGrp="1"/>
          </p:cNvSpPr>
          <p:nvPr>
            <p:ph type="subTitle" idx="1"/>
          </p:nvPr>
        </p:nvSpPr>
        <p:spPr>
          <a:xfrm>
            <a:off x="467825" y="18573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11" name="Google Shape;211;p27"/>
          <p:cNvSpPr txBox="1">
            <a:spLocks noGrp="1"/>
          </p:cNvSpPr>
          <p:nvPr>
            <p:ph type="body" idx="2"/>
          </p:nvPr>
        </p:nvSpPr>
        <p:spPr>
          <a:xfrm>
            <a:off x="391625" y="22718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12" name="Google Shape;212;p27"/>
          <p:cNvSpPr txBox="1">
            <a:spLocks noGrp="1"/>
          </p:cNvSpPr>
          <p:nvPr>
            <p:ph type="subTitle" idx="3"/>
          </p:nvPr>
        </p:nvSpPr>
        <p:spPr>
          <a:xfrm>
            <a:off x="3052450" y="18573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13" name="Google Shape;213;p27"/>
          <p:cNvSpPr txBox="1">
            <a:spLocks noGrp="1"/>
          </p:cNvSpPr>
          <p:nvPr>
            <p:ph type="body" idx="4"/>
          </p:nvPr>
        </p:nvSpPr>
        <p:spPr>
          <a:xfrm>
            <a:off x="2976250" y="22718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14" name="Google Shape;214;p27"/>
          <p:cNvSpPr txBox="1">
            <a:spLocks noGrp="1"/>
          </p:cNvSpPr>
          <p:nvPr>
            <p:ph type="subTitle" idx="5"/>
          </p:nvPr>
        </p:nvSpPr>
        <p:spPr>
          <a:xfrm>
            <a:off x="5637075" y="18573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15" name="Google Shape;215;p27"/>
          <p:cNvSpPr txBox="1">
            <a:spLocks noGrp="1"/>
          </p:cNvSpPr>
          <p:nvPr>
            <p:ph type="body" idx="6"/>
          </p:nvPr>
        </p:nvSpPr>
        <p:spPr>
          <a:xfrm>
            <a:off x="5560875" y="22718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16" name="Google Shape;216;p27"/>
          <p:cNvSpPr txBox="1">
            <a:spLocks noGrp="1"/>
          </p:cNvSpPr>
          <p:nvPr>
            <p:ph type="subTitle" idx="7"/>
          </p:nvPr>
        </p:nvSpPr>
        <p:spPr>
          <a:xfrm>
            <a:off x="467825" y="30751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17" name="Google Shape;217;p27"/>
          <p:cNvSpPr txBox="1">
            <a:spLocks noGrp="1"/>
          </p:cNvSpPr>
          <p:nvPr>
            <p:ph type="body" idx="8"/>
          </p:nvPr>
        </p:nvSpPr>
        <p:spPr>
          <a:xfrm>
            <a:off x="391625" y="34896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18" name="Google Shape;218;p27"/>
          <p:cNvSpPr txBox="1">
            <a:spLocks noGrp="1"/>
          </p:cNvSpPr>
          <p:nvPr>
            <p:ph type="subTitle" idx="9"/>
          </p:nvPr>
        </p:nvSpPr>
        <p:spPr>
          <a:xfrm>
            <a:off x="3052450" y="30751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19" name="Google Shape;219;p27"/>
          <p:cNvSpPr txBox="1">
            <a:spLocks noGrp="1"/>
          </p:cNvSpPr>
          <p:nvPr>
            <p:ph type="body" idx="13"/>
          </p:nvPr>
        </p:nvSpPr>
        <p:spPr>
          <a:xfrm>
            <a:off x="2976250" y="34896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20" name="Google Shape;220;p27"/>
          <p:cNvSpPr txBox="1">
            <a:spLocks noGrp="1"/>
          </p:cNvSpPr>
          <p:nvPr>
            <p:ph type="subTitle" idx="14"/>
          </p:nvPr>
        </p:nvSpPr>
        <p:spPr>
          <a:xfrm>
            <a:off x="5637075" y="3075100"/>
            <a:ext cx="2151000" cy="7722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21" name="Google Shape;221;p27"/>
          <p:cNvSpPr txBox="1">
            <a:spLocks noGrp="1"/>
          </p:cNvSpPr>
          <p:nvPr>
            <p:ph type="body" idx="15"/>
          </p:nvPr>
        </p:nvSpPr>
        <p:spPr>
          <a:xfrm>
            <a:off x="5560875" y="3489625"/>
            <a:ext cx="21510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22" name="Google Shape;222;p27"/>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223" name="Google Shape;223;p27"/>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224" name="Google Shape;224;p27"/>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eatures / Benefits">
  <p:cSld name="CUSTOM">
    <p:bg>
      <p:bgPr>
        <a:solidFill>
          <a:schemeClr val="lt1"/>
        </a:solidFill>
        <a:effectLst/>
      </p:bgPr>
    </p:bg>
    <p:spTree>
      <p:nvGrpSpPr>
        <p:cNvPr id="1" name="Shape 225"/>
        <p:cNvGrpSpPr/>
        <p:nvPr/>
      </p:nvGrpSpPr>
      <p:grpSpPr>
        <a:xfrm>
          <a:off x="0" y="0"/>
          <a:ext cx="0" cy="0"/>
          <a:chOff x="0" y="0"/>
          <a:chExt cx="0" cy="0"/>
        </a:xfrm>
      </p:grpSpPr>
      <p:sp>
        <p:nvSpPr>
          <p:cNvPr id="226" name="Google Shape;22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27" name="Google Shape;227;p28"/>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228" name="Google Shape;228;p28"/>
          <p:cNvSpPr txBox="1">
            <a:spLocks noGrp="1"/>
          </p:cNvSpPr>
          <p:nvPr>
            <p:ph type="title"/>
          </p:nvPr>
        </p:nvSpPr>
        <p:spPr>
          <a:xfrm>
            <a:off x="452575" y="633600"/>
            <a:ext cx="3954600" cy="1316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200"/>
              <a:buFont typeface="Inter"/>
              <a:buNone/>
              <a:defRPr b="1"/>
            </a:lvl2pPr>
            <a:lvl3pPr lvl="2">
              <a:lnSpc>
                <a:spcPct val="80000"/>
              </a:lnSpc>
              <a:spcBef>
                <a:spcPts val="0"/>
              </a:spcBef>
              <a:spcAft>
                <a:spcPts val="0"/>
              </a:spcAft>
              <a:buSzPts val="4200"/>
              <a:buFont typeface="Inter"/>
              <a:buNone/>
              <a:defRPr b="1"/>
            </a:lvl3pPr>
            <a:lvl4pPr lvl="3">
              <a:lnSpc>
                <a:spcPct val="80000"/>
              </a:lnSpc>
              <a:spcBef>
                <a:spcPts val="0"/>
              </a:spcBef>
              <a:spcAft>
                <a:spcPts val="0"/>
              </a:spcAft>
              <a:buSzPts val="4200"/>
              <a:buFont typeface="Inter"/>
              <a:buNone/>
              <a:defRPr b="1"/>
            </a:lvl4pPr>
            <a:lvl5pPr lvl="4">
              <a:lnSpc>
                <a:spcPct val="80000"/>
              </a:lnSpc>
              <a:spcBef>
                <a:spcPts val="0"/>
              </a:spcBef>
              <a:spcAft>
                <a:spcPts val="0"/>
              </a:spcAft>
              <a:buSzPts val="4200"/>
              <a:buFont typeface="Inter"/>
              <a:buNone/>
              <a:defRPr b="1"/>
            </a:lvl5pPr>
            <a:lvl6pPr lvl="5">
              <a:lnSpc>
                <a:spcPct val="80000"/>
              </a:lnSpc>
              <a:spcBef>
                <a:spcPts val="0"/>
              </a:spcBef>
              <a:spcAft>
                <a:spcPts val="0"/>
              </a:spcAft>
              <a:buSzPts val="4200"/>
              <a:buFont typeface="Inter"/>
              <a:buNone/>
              <a:defRPr b="1"/>
            </a:lvl6pPr>
            <a:lvl7pPr lvl="6">
              <a:lnSpc>
                <a:spcPct val="80000"/>
              </a:lnSpc>
              <a:spcBef>
                <a:spcPts val="0"/>
              </a:spcBef>
              <a:spcAft>
                <a:spcPts val="0"/>
              </a:spcAft>
              <a:buSzPts val="4200"/>
              <a:buFont typeface="Inter"/>
              <a:buNone/>
              <a:defRPr b="1"/>
            </a:lvl7pPr>
            <a:lvl8pPr lvl="7">
              <a:lnSpc>
                <a:spcPct val="80000"/>
              </a:lnSpc>
              <a:spcBef>
                <a:spcPts val="0"/>
              </a:spcBef>
              <a:spcAft>
                <a:spcPts val="0"/>
              </a:spcAft>
              <a:buSzPts val="4200"/>
              <a:buFont typeface="Inter"/>
              <a:buNone/>
              <a:defRPr b="1"/>
            </a:lvl8pPr>
            <a:lvl9pPr lvl="8">
              <a:lnSpc>
                <a:spcPct val="80000"/>
              </a:lnSpc>
              <a:spcBef>
                <a:spcPts val="0"/>
              </a:spcBef>
              <a:spcAft>
                <a:spcPts val="0"/>
              </a:spcAft>
              <a:buSzPts val="4200"/>
              <a:buFont typeface="Inter"/>
              <a:buNone/>
              <a:defRPr b="1"/>
            </a:lvl9pPr>
          </a:lstStyle>
          <a:p>
            <a:endParaRPr/>
          </a:p>
        </p:txBody>
      </p:sp>
      <p:sp>
        <p:nvSpPr>
          <p:cNvPr id="229" name="Google Shape;229;p28"/>
          <p:cNvSpPr txBox="1">
            <a:spLocks noGrp="1"/>
          </p:cNvSpPr>
          <p:nvPr>
            <p:ph type="body" idx="1"/>
          </p:nvPr>
        </p:nvSpPr>
        <p:spPr>
          <a:xfrm>
            <a:off x="560525" y="1966775"/>
            <a:ext cx="3212700" cy="2080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230" name="Google Shape;230;p28"/>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231" name="Google Shape;231;p28"/>
          <p:cNvSpPr txBox="1">
            <a:spLocks noGrp="1"/>
          </p:cNvSpPr>
          <p:nvPr>
            <p:ph type="sldNum" idx="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accent2"/>
                </a:solidFill>
                <a:latin typeface="Inter Light"/>
                <a:ea typeface="Inter Light"/>
                <a:cs typeface="Inter Light"/>
                <a:sym typeface="Inter Light"/>
              </a:defRPr>
            </a:lvl1pPr>
            <a:lvl2pPr lvl="1" algn="ctr">
              <a:buNone/>
              <a:defRPr sz="800">
                <a:solidFill>
                  <a:schemeClr val="accent2"/>
                </a:solidFill>
                <a:latin typeface="Inter Light"/>
                <a:ea typeface="Inter Light"/>
                <a:cs typeface="Inter Light"/>
                <a:sym typeface="Inter Light"/>
              </a:defRPr>
            </a:lvl2pPr>
            <a:lvl3pPr lvl="2" algn="ctr">
              <a:buNone/>
              <a:defRPr sz="800">
                <a:solidFill>
                  <a:schemeClr val="accent2"/>
                </a:solidFill>
                <a:latin typeface="Inter Light"/>
                <a:ea typeface="Inter Light"/>
                <a:cs typeface="Inter Light"/>
                <a:sym typeface="Inter Light"/>
              </a:defRPr>
            </a:lvl3pPr>
            <a:lvl4pPr lvl="3" algn="ctr">
              <a:buNone/>
              <a:defRPr sz="800">
                <a:solidFill>
                  <a:schemeClr val="accent2"/>
                </a:solidFill>
                <a:latin typeface="Inter Light"/>
                <a:ea typeface="Inter Light"/>
                <a:cs typeface="Inter Light"/>
                <a:sym typeface="Inter Light"/>
              </a:defRPr>
            </a:lvl4pPr>
            <a:lvl5pPr lvl="4" algn="ctr">
              <a:buNone/>
              <a:defRPr sz="800">
                <a:solidFill>
                  <a:schemeClr val="accent2"/>
                </a:solidFill>
                <a:latin typeface="Inter Light"/>
                <a:ea typeface="Inter Light"/>
                <a:cs typeface="Inter Light"/>
                <a:sym typeface="Inter Light"/>
              </a:defRPr>
            </a:lvl5pPr>
            <a:lvl6pPr lvl="5" algn="ctr">
              <a:buNone/>
              <a:defRPr sz="800">
                <a:solidFill>
                  <a:schemeClr val="accent2"/>
                </a:solidFill>
                <a:latin typeface="Inter Light"/>
                <a:ea typeface="Inter Light"/>
                <a:cs typeface="Inter Light"/>
                <a:sym typeface="Inter Light"/>
              </a:defRPr>
            </a:lvl6pPr>
            <a:lvl7pPr lvl="6" algn="ctr">
              <a:buNone/>
              <a:defRPr sz="800">
                <a:solidFill>
                  <a:schemeClr val="accent2"/>
                </a:solidFill>
                <a:latin typeface="Inter Light"/>
                <a:ea typeface="Inter Light"/>
                <a:cs typeface="Inter Light"/>
                <a:sym typeface="Inter Light"/>
              </a:defRPr>
            </a:lvl7pPr>
            <a:lvl8pPr lvl="7" algn="ctr">
              <a:buNone/>
              <a:defRPr sz="800">
                <a:solidFill>
                  <a:schemeClr val="accent2"/>
                </a:solidFill>
                <a:latin typeface="Inter Light"/>
                <a:ea typeface="Inter Light"/>
                <a:cs typeface="Inter Light"/>
                <a:sym typeface="Inter Light"/>
              </a:defRPr>
            </a:lvl8pPr>
            <a:lvl9pPr lvl="8" algn="ctr">
              <a:buNone/>
              <a:defRPr sz="800">
                <a:solidFill>
                  <a:schemeClr val="accen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232" name="Google Shape;232;p28"/>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Images">
  <p:cSld name="CUSTOM_1">
    <p:bg>
      <p:bgPr>
        <a:solidFill>
          <a:schemeClr val="dk2"/>
        </a:solidFill>
        <a:effectLst/>
      </p:bgPr>
    </p:bg>
    <p:spTree>
      <p:nvGrpSpPr>
        <p:cNvPr id="1" name="Shape 233"/>
        <p:cNvGrpSpPr/>
        <p:nvPr/>
      </p:nvGrpSpPr>
      <p:grpSpPr>
        <a:xfrm>
          <a:off x="0" y="0"/>
          <a:ext cx="0" cy="0"/>
          <a:chOff x="0" y="0"/>
          <a:chExt cx="0" cy="0"/>
        </a:xfrm>
      </p:grpSpPr>
      <p:sp>
        <p:nvSpPr>
          <p:cNvPr id="234" name="Google Shape;234;p29"/>
          <p:cNvSpPr>
            <a:spLocks noGrp="1"/>
          </p:cNvSpPr>
          <p:nvPr>
            <p:ph type="pic" idx="2"/>
          </p:nvPr>
        </p:nvSpPr>
        <p:spPr>
          <a:xfrm>
            <a:off x="211850" y="203250"/>
            <a:ext cx="4292400" cy="4737000"/>
          </a:xfrm>
          <a:prstGeom prst="roundRect">
            <a:avLst>
              <a:gd name="adj" fmla="val 3358"/>
            </a:avLst>
          </a:prstGeom>
          <a:noFill/>
          <a:ln>
            <a:noFill/>
          </a:ln>
        </p:spPr>
      </p:sp>
      <p:sp>
        <p:nvSpPr>
          <p:cNvPr id="235" name="Google Shape;235;p29"/>
          <p:cNvSpPr>
            <a:spLocks noGrp="1"/>
          </p:cNvSpPr>
          <p:nvPr>
            <p:ph type="pic" idx="3"/>
          </p:nvPr>
        </p:nvSpPr>
        <p:spPr>
          <a:xfrm>
            <a:off x="4639750" y="203250"/>
            <a:ext cx="4292400" cy="4737000"/>
          </a:xfrm>
          <a:prstGeom prst="roundRect">
            <a:avLst>
              <a:gd name="adj" fmla="val 3358"/>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e Competition">
  <p:cSld name="CUSTOM_2">
    <p:bg>
      <p:bgPr>
        <a:solidFill>
          <a:schemeClr val="lt1"/>
        </a:solidFill>
        <a:effectLst/>
      </p:bgPr>
    </p:bg>
    <p:spTree>
      <p:nvGrpSpPr>
        <p:cNvPr id="1" name="Shape 236"/>
        <p:cNvGrpSpPr/>
        <p:nvPr/>
      </p:nvGrpSpPr>
      <p:grpSpPr>
        <a:xfrm>
          <a:off x="0" y="0"/>
          <a:ext cx="0" cy="0"/>
          <a:chOff x="0" y="0"/>
          <a:chExt cx="0" cy="0"/>
        </a:xfrm>
      </p:grpSpPr>
      <p:sp>
        <p:nvSpPr>
          <p:cNvPr id="237" name="Google Shape;237;p30"/>
          <p:cNvSpPr>
            <a:spLocks noGrp="1"/>
          </p:cNvSpPr>
          <p:nvPr>
            <p:ph type="pic" idx="2"/>
          </p:nvPr>
        </p:nvSpPr>
        <p:spPr>
          <a:xfrm>
            <a:off x="4014725" y="557375"/>
            <a:ext cx="1374300" cy="1471500"/>
          </a:xfrm>
          <a:prstGeom prst="roundRect">
            <a:avLst>
              <a:gd name="adj" fmla="val 7582"/>
            </a:avLst>
          </a:prstGeom>
          <a:noFill/>
          <a:ln>
            <a:noFill/>
          </a:ln>
        </p:spPr>
      </p:sp>
      <p:sp>
        <p:nvSpPr>
          <p:cNvPr id="238" name="Google Shape;238;p30"/>
          <p:cNvSpPr>
            <a:spLocks noGrp="1"/>
          </p:cNvSpPr>
          <p:nvPr>
            <p:ph type="pic" idx="3"/>
          </p:nvPr>
        </p:nvSpPr>
        <p:spPr>
          <a:xfrm>
            <a:off x="5688575" y="557375"/>
            <a:ext cx="1374300" cy="1471500"/>
          </a:xfrm>
          <a:prstGeom prst="roundRect">
            <a:avLst>
              <a:gd name="adj" fmla="val 7582"/>
            </a:avLst>
          </a:prstGeom>
          <a:noFill/>
          <a:ln>
            <a:noFill/>
          </a:ln>
        </p:spPr>
      </p:sp>
      <p:sp>
        <p:nvSpPr>
          <p:cNvPr id="239" name="Google Shape;239;p30"/>
          <p:cNvSpPr>
            <a:spLocks noGrp="1"/>
          </p:cNvSpPr>
          <p:nvPr>
            <p:ph type="pic" idx="4"/>
          </p:nvPr>
        </p:nvSpPr>
        <p:spPr>
          <a:xfrm>
            <a:off x="7362425" y="557375"/>
            <a:ext cx="1374300" cy="1471500"/>
          </a:xfrm>
          <a:prstGeom prst="roundRect">
            <a:avLst>
              <a:gd name="adj" fmla="val 7582"/>
            </a:avLst>
          </a:prstGeom>
          <a:noFill/>
          <a:ln>
            <a:noFill/>
          </a:ln>
        </p:spPr>
      </p:sp>
      <p:sp>
        <p:nvSpPr>
          <p:cNvPr id="240" name="Google Shape;240;p30"/>
          <p:cNvSpPr>
            <a:spLocks noGrp="1"/>
          </p:cNvSpPr>
          <p:nvPr>
            <p:ph type="pic" idx="5"/>
          </p:nvPr>
        </p:nvSpPr>
        <p:spPr>
          <a:xfrm>
            <a:off x="4014725" y="2644475"/>
            <a:ext cx="1374300" cy="1471500"/>
          </a:xfrm>
          <a:prstGeom prst="roundRect">
            <a:avLst>
              <a:gd name="adj" fmla="val 7582"/>
            </a:avLst>
          </a:prstGeom>
          <a:noFill/>
          <a:ln>
            <a:noFill/>
          </a:ln>
        </p:spPr>
      </p:sp>
      <p:sp>
        <p:nvSpPr>
          <p:cNvPr id="241" name="Google Shape;241;p30"/>
          <p:cNvSpPr>
            <a:spLocks noGrp="1"/>
          </p:cNvSpPr>
          <p:nvPr>
            <p:ph type="pic" idx="6"/>
          </p:nvPr>
        </p:nvSpPr>
        <p:spPr>
          <a:xfrm>
            <a:off x="5688575" y="2644475"/>
            <a:ext cx="1374300" cy="1471500"/>
          </a:xfrm>
          <a:prstGeom prst="roundRect">
            <a:avLst>
              <a:gd name="adj" fmla="val 7582"/>
            </a:avLst>
          </a:prstGeom>
          <a:noFill/>
          <a:ln>
            <a:noFill/>
          </a:ln>
        </p:spPr>
      </p:sp>
      <p:sp>
        <p:nvSpPr>
          <p:cNvPr id="242" name="Google Shape;242;p30"/>
          <p:cNvSpPr>
            <a:spLocks noGrp="1"/>
          </p:cNvSpPr>
          <p:nvPr>
            <p:ph type="pic" idx="7"/>
          </p:nvPr>
        </p:nvSpPr>
        <p:spPr>
          <a:xfrm>
            <a:off x="7362425" y="2644475"/>
            <a:ext cx="1374300" cy="1471500"/>
          </a:xfrm>
          <a:prstGeom prst="roundRect">
            <a:avLst>
              <a:gd name="adj" fmla="val 7582"/>
            </a:avLst>
          </a:prstGeom>
          <a:noFill/>
          <a:ln>
            <a:noFill/>
          </a:ln>
        </p:spPr>
      </p:sp>
      <p:cxnSp>
        <p:nvCxnSpPr>
          <p:cNvPr id="243" name="Google Shape;243;p30"/>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244" name="Google Shape;244;p30"/>
          <p:cNvSpPr txBox="1">
            <a:spLocks noGrp="1"/>
          </p:cNvSpPr>
          <p:nvPr>
            <p:ph type="title"/>
          </p:nvPr>
        </p:nvSpPr>
        <p:spPr>
          <a:xfrm>
            <a:off x="452575" y="596800"/>
            <a:ext cx="3262500" cy="1359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245" name="Google Shape;245;p30"/>
          <p:cNvSpPr txBox="1">
            <a:spLocks noGrp="1"/>
          </p:cNvSpPr>
          <p:nvPr>
            <p:ph type="subTitle" idx="1"/>
          </p:nvPr>
        </p:nvSpPr>
        <p:spPr>
          <a:xfrm>
            <a:off x="452575" y="1956400"/>
            <a:ext cx="2616000" cy="6273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Inter SemiBold"/>
              <a:buNone/>
              <a:defRPr sz="1600"/>
            </a:lvl1pPr>
            <a:lvl2pPr lvl="1">
              <a:spcBef>
                <a:spcPts val="0"/>
              </a:spcBef>
              <a:spcAft>
                <a:spcPts val="0"/>
              </a:spcAft>
              <a:buSzPts val="1600"/>
              <a:buFont typeface="Inter SemiBold"/>
              <a:buNone/>
              <a:defRPr sz="1600"/>
            </a:lvl2pPr>
            <a:lvl3pPr lvl="2">
              <a:spcBef>
                <a:spcPts val="0"/>
              </a:spcBef>
              <a:spcAft>
                <a:spcPts val="0"/>
              </a:spcAft>
              <a:buSzPts val="1600"/>
              <a:buFont typeface="Inter SemiBold"/>
              <a:buNone/>
              <a:defRPr sz="1600"/>
            </a:lvl3pPr>
            <a:lvl4pPr lvl="3">
              <a:spcBef>
                <a:spcPts val="0"/>
              </a:spcBef>
              <a:spcAft>
                <a:spcPts val="0"/>
              </a:spcAft>
              <a:buSzPts val="1600"/>
              <a:buFont typeface="Inter SemiBold"/>
              <a:buNone/>
              <a:defRPr sz="1600"/>
            </a:lvl4pPr>
            <a:lvl5pPr lvl="4">
              <a:spcBef>
                <a:spcPts val="0"/>
              </a:spcBef>
              <a:spcAft>
                <a:spcPts val="0"/>
              </a:spcAft>
              <a:buSzPts val="1600"/>
              <a:buFont typeface="Inter SemiBold"/>
              <a:buNone/>
              <a:defRPr sz="1600"/>
            </a:lvl5pPr>
            <a:lvl6pPr lvl="5">
              <a:spcBef>
                <a:spcPts val="0"/>
              </a:spcBef>
              <a:spcAft>
                <a:spcPts val="0"/>
              </a:spcAft>
              <a:buSzPts val="1600"/>
              <a:buFont typeface="Inter SemiBold"/>
              <a:buNone/>
              <a:defRPr sz="1600"/>
            </a:lvl6pPr>
            <a:lvl7pPr lvl="6">
              <a:spcBef>
                <a:spcPts val="0"/>
              </a:spcBef>
              <a:spcAft>
                <a:spcPts val="0"/>
              </a:spcAft>
              <a:buSzPts val="1600"/>
              <a:buFont typeface="Inter SemiBold"/>
              <a:buNone/>
              <a:defRPr sz="1600"/>
            </a:lvl7pPr>
            <a:lvl8pPr lvl="7">
              <a:spcBef>
                <a:spcPts val="0"/>
              </a:spcBef>
              <a:spcAft>
                <a:spcPts val="0"/>
              </a:spcAft>
              <a:buSzPts val="1600"/>
              <a:buFont typeface="Inter SemiBold"/>
              <a:buNone/>
              <a:defRPr sz="1600"/>
            </a:lvl8pPr>
            <a:lvl9pPr lvl="8">
              <a:spcBef>
                <a:spcPts val="0"/>
              </a:spcBef>
              <a:spcAft>
                <a:spcPts val="0"/>
              </a:spcAft>
              <a:buSzPts val="1600"/>
              <a:buFont typeface="Inter SemiBold"/>
              <a:buNone/>
              <a:defRPr sz="1600"/>
            </a:lvl9pPr>
          </a:lstStyle>
          <a:p>
            <a:endParaRPr/>
          </a:p>
        </p:txBody>
      </p:sp>
      <p:sp>
        <p:nvSpPr>
          <p:cNvPr id="246" name="Google Shape;246;p30"/>
          <p:cNvSpPr txBox="1">
            <a:spLocks noGrp="1"/>
          </p:cNvSpPr>
          <p:nvPr>
            <p:ph type="body" idx="8"/>
          </p:nvPr>
        </p:nvSpPr>
        <p:spPr>
          <a:xfrm>
            <a:off x="467825" y="2583700"/>
            <a:ext cx="3247200" cy="9450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SzPts val="1200"/>
              <a:buFont typeface="Inter"/>
              <a:buChar char="●"/>
              <a:defRPr/>
            </a:lvl1pPr>
            <a:lvl2pPr marL="914400" lvl="1" indent="-304800">
              <a:lnSpc>
                <a:spcPct val="115000"/>
              </a:lnSpc>
              <a:spcBef>
                <a:spcPts val="0"/>
              </a:spcBef>
              <a:spcAft>
                <a:spcPts val="0"/>
              </a:spcAft>
              <a:buSzPts val="1200"/>
              <a:buFont typeface="Inter"/>
              <a:buChar char="○"/>
              <a:defRPr/>
            </a:lvl2pPr>
            <a:lvl3pPr marL="1371600" lvl="2" indent="-304800">
              <a:lnSpc>
                <a:spcPct val="115000"/>
              </a:lnSpc>
              <a:spcBef>
                <a:spcPts val="0"/>
              </a:spcBef>
              <a:spcAft>
                <a:spcPts val="0"/>
              </a:spcAft>
              <a:buSzPts val="1200"/>
              <a:buFont typeface="Inter"/>
              <a:buChar char="■"/>
              <a:defRPr/>
            </a:lvl3pPr>
            <a:lvl4pPr marL="1828800" lvl="3" indent="-304800">
              <a:lnSpc>
                <a:spcPct val="115000"/>
              </a:lnSpc>
              <a:spcBef>
                <a:spcPts val="0"/>
              </a:spcBef>
              <a:spcAft>
                <a:spcPts val="0"/>
              </a:spcAft>
              <a:buSzPts val="1200"/>
              <a:buFont typeface="Inter"/>
              <a:buChar char="●"/>
              <a:defRPr/>
            </a:lvl4pPr>
            <a:lvl5pPr marL="2286000" lvl="4" indent="-304800">
              <a:lnSpc>
                <a:spcPct val="115000"/>
              </a:lnSpc>
              <a:spcBef>
                <a:spcPts val="0"/>
              </a:spcBef>
              <a:spcAft>
                <a:spcPts val="0"/>
              </a:spcAft>
              <a:buSzPts val="1200"/>
              <a:buFont typeface="Inter"/>
              <a:buChar char="○"/>
              <a:defRPr/>
            </a:lvl5pPr>
            <a:lvl6pPr marL="2743200" lvl="5" indent="-304800">
              <a:lnSpc>
                <a:spcPct val="115000"/>
              </a:lnSpc>
              <a:spcBef>
                <a:spcPts val="0"/>
              </a:spcBef>
              <a:spcAft>
                <a:spcPts val="0"/>
              </a:spcAft>
              <a:buSzPts val="1200"/>
              <a:buFont typeface="Inter"/>
              <a:buChar char="■"/>
              <a:defRPr/>
            </a:lvl6pPr>
            <a:lvl7pPr marL="3200400" lvl="6" indent="-304800">
              <a:lnSpc>
                <a:spcPct val="115000"/>
              </a:lnSpc>
              <a:spcBef>
                <a:spcPts val="0"/>
              </a:spcBef>
              <a:spcAft>
                <a:spcPts val="0"/>
              </a:spcAft>
              <a:buSzPts val="1200"/>
              <a:buFont typeface="Inter"/>
              <a:buChar char="●"/>
              <a:defRPr/>
            </a:lvl7pPr>
            <a:lvl8pPr marL="3657600" lvl="7" indent="-304800">
              <a:lnSpc>
                <a:spcPct val="115000"/>
              </a:lnSpc>
              <a:spcBef>
                <a:spcPts val="0"/>
              </a:spcBef>
              <a:spcAft>
                <a:spcPts val="0"/>
              </a:spcAft>
              <a:buSzPts val="1200"/>
              <a:buFont typeface="Inter"/>
              <a:buChar char="○"/>
              <a:defRPr/>
            </a:lvl8pPr>
            <a:lvl9pPr marL="4114800" lvl="8" indent="-304800">
              <a:lnSpc>
                <a:spcPct val="115000"/>
              </a:lnSpc>
              <a:spcBef>
                <a:spcPts val="0"/>
              </a:spcBef>
              <a:spcAft>
                <a:spcPts val="0"/>
              </a:spcAft>
              <a:buSzPts val="1200"/>
              <a:buFont typeface="Inter"/>
              <a:buChar char="■"/>
              <a:defRPr/>
            </a:lvl9pPr>
          </a:lstStyle>
          <a:p>
            <a:endParaRPr/>
          </a:p>
        </p:txBody>
      </p:sp>
      <p:sp>
        <p:nvSpPr>
          <p:cNvPr id="247" name="Google Shape;247;p30"/>
          <p:cNvSpPr txBox="1">
            <a:spLocks noGrp="1"/>
          </p:cNvSpPr>
          <p:nvPr>
            <p:ph type="subTitle" idx="9"/>
          </p:nvPr>
        </p:nvSpPr>
        <p:spPr>
          <a:xfrm>
            <a:off x="4014725" y="202887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48" name="Google Shape;248;p30"/>
          <p:cNvSpPr txBox="1">
            <a:spLocks noGrp="1"/>
          </p:cNvSpPr>
          <p:nvPr>
            <p:ph type="subTitle" idx="13"/>
          </p:nvPr>
        </p:nvSpPr>
        <p:spPr>
          <a:xfrm>
            <a:off x="5688575" y="202887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49" name="Google Shape;249;p30"/>
          <p:cNvSpPr txBox="1">
            <a:spLocks noGrp="1"/>
          </p:cNvSpPr>
          <p:nvPr>
            <p:ph type="subTitle" idx="14"/>
          </p:nvPr>
        </p:nvSpPr>
        <p:spPr>
          <a:xfrm>
            <a:off x="7362425" y="202887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50" name="Google Shape;250;p30"/>
          <p:cNvSpPr txBox="1">
            <a:spLocks noGrp="1"/>
          </p:cNvSpPr>
          <p:nvPr>
            <p:ph type="subTitle" idx="15"/>
          </p:nvPr>
        </p:nvSpPr>
        <p:spPr>
          <a:xfrm>
            <a:off x="4014725" y="406772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51" name="Google Shape;251;p30"/>
          <p:cNvSpPr txBox="1">
            <a:spLocks noGrp="1"/>
          </p:cNvSpPr>
          <p:nvPr>
            <p:ph type="subTitle" idx="16"/>
          </p:nvPr>
        </p:nvSpPr>
        <p:spPr>
          <a:xfrm>
            <a:off x="5688575" y="406772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52" name="Google Shape;252;p30"/>
          <p:cNvSpPr txBox="1">
            <a:spLocks noGrp="1"/>
          </p:cNvSpPr>
          <p:nvPr>
            <p:ph type="subTitle" idx="17"/>
          </p:nvPr>
        </p:nvSpPr>
        <p:spPr>
          <a:xfrm>
            <a:off x="7362425" y="4067725"/>
            <a:ext cx="1374300" cy="627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Font typeface="Inter SemiBold"/>
              <a:buNone/>
              <a:defRPr sz="1200"/>
            </a:lvl1pPr>
            <a:lvl2pPr lvl="1" algn="ctr">
              <a:spcBef>
                <a:spcPts val="0"/>
              </a:spcBef>
              <a:spcAft>
                <a:spcPts val="0"/>
              </a:spcAft>
              <a:buSzPts val="1600"/>
              <a:buFont typeface="Inter SemiBold"/>
              <a:buNone/>
              <a:defRPr sz="1600"/>
            </a:lvl2pPr>
            <a:lvl3pPr lvl="2" algn="ctr">
              <a:spcBef>
                <a:spcPts val="0"/>
              </a:spcBef>
              <a:spcAft>
                <a:spcPts val="0"/>
              </a:spcAft>
              <a:buSzPts val="1600"/>
              <a:buFont typeface="Inter SemiBold"/>
              <a:buNone/>
              <a:defRPr sz="1600"/>
            </a:lvl3pPr>
            <a:lvl4pPr lvl="3" algn="ctr">
              <a:spcBef>
                <a:spcPts val="0"/>
              </a:spcBef>
              <a:spcAft>
                <a:spcPts val="0"/>
              </a:spcAft>
              <a:buSzPts val="1600"/>
              <a:buFont typeface="Inter SemiBold"/>
              <a:buNone/>
              <a:defRPr sz="1600"/>
            </a:lvl4pPr>
            <a:lvl5pPr lvl="4" algn="ctr">
              <a:spcBef>
                <a:spcPts val="0"/>
              </a:spcBef>
              <a:spcAft>
                <a:spcPts val="0"/>
              </a:spcAft>
              <a:buSzPts val="1600"/>
              <a:buFont typeface="Inter SemiBold"/>
              <a:buNone/>
              <a:defRPr sz="1600"/>
            </a:lvl5pPr>
            <a:lvl6pPr lvl="5" algn="ctr">
              <a:spcBef>
                <a:spcPts val="0"/>
              </a:spcBef>
              <a:spcAft>
                <a:spcPts val="0"/>
              </a:spcAft>
              <a:buSzPts val="1600"/>
              <a:buFont typeface="Inter SemiBold"/>
              <a:buNone/>
              <a:defRPr sz="1600"/>
            </a:lvl6pPr>
            <a:lvl7pPr lvl="6" algn="ctr">
              <a:spcBef>
                <a:spcPts val="0"/>
              </a:spcBef>
              <a:spcAft>
                <a:spcPts val="0"/>
              </a:spcAft>
              <a:buSzPts val="1600"/>
              <a:buFont typeface="Inter SemiBold"/>
              <a:buNone/>
              <a:defRPr sz="1600"/>
            </a:lvl7pPr>
            <a:lvl8pPr lvl="7" algn="ctr">
              <a:spcBef>
                <a:spcPts val="0"/>
              </a:spcBef>
              <a:spcAft>
                <a:spcPts val="0"/>
              </a:spcAft>
              <a:buSzPts val="1600"/>
              <a:buFont typeface="Inter SemiBold"/>
              <a:buNone/>
              <a:defRPr sz="1600"/>
            </a:lvl8pPr>
            <a:lvl9pPr lvl="8" algn="ctr">
              <a:spcBef>
                <a:spcPts val="0"/>
              </a:spcBef>
              <a:spcAft>
                <a:spcPts val="0"/>
              </a:spcAft>
              <a:buSzPts val="1600"/>
              <a:buFont typeface="Inter SemiBold"/>
              <a:buNone/>
              <a:defRPr sz="1600"/>
            </a:lvl9pPr>
          </a:lstStyle>
          <a:p>
            <a:endParaRPr/>
          </a:p>
        </p:txBody>
      </p:sp>
      <p:sp>
        <p:nvSpPr>
          <p:cNvPr id="253" name="Google Shape;253;p30"/>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254" name="Google Shape;254;p30"/>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255" name="Google Shape;255;p30"/>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Gallery">
  <p:cSld name="CUSTOM_1_1">
    <p:bg>
      <p:bgPr>
        <a:solidFill>
          <a:schemeClr val="dk2"/>
        </a:solidFill>
        <a:effectLst/>
      </p:bgPr>
    </p:bg>
    <p:spTree>
      <p:nvGrpSpPr>
        <p:cNvPr id="1" name="Shape 256"/>
        <p:cNvGrpSpPr/>
        <p:nvPr/>
      </p:nvGrpSpPr>
      <p:grpSpPr>
        <a:xfrm>
          <a:off x="0" y="0"/>
          <a:ext cx="0" cy="0"/>
          <a:chOff x="0" y="0"/>
          <a:chExt cx="0" cy="0"/>
        </a:xfrm>
      </p:grpSpPr>
      <p:sp>
        <p:nvSpPr>
          <p:cNvPr id="257" name="Google Shape;257;p31"/>
          <p:cNvSpPr>
            <a:spLocks noGrp="1"/>
          </p:cNvSpPr>
          <p:nvPr>
            <p:ph type="pic" idx="2"/>
          </p:nvPr>
        </p:nvSpPr>
        <p:spPr>
          <a:xfrm>
            <a:off x="228625" y="592625"/>
            <a:ext cx="2205000" cy="1215600"/>
          </a:xfrm>
          <a:prstGeom prst="roundRect">
            <a:avLst>
              <a:gd name="adj" fmla="val 3655"/>
            </a:avLst>
          </a:prstGeom>
          <a:noFill/>
          <a:ln>
            <a:noFill/>
          </a:ln>
        </p:spPr>
      </p:sp>
      <p:sp>
        <p:nvSpPr>
          <p:cNvPr id="258" name="Google Shape;258;p31"/>
          <p:cNvSpPr>
            <a:spLocks noGrp="1"/>
          </p:cNvSpPr>
          <p:nvPr>
            <p:ph type="pic" idx="3"/>
          </p:nvPr>
        </p:nvSpPr>
        <p:spPr>
          <a:xfrm>
            <a:off x="3931925" y="592625"/>
            <a:ext cx="2205000" cy="1215600"/>
          </a:xfrm>
          <a:prstGeom prst="roundRect">
            <a:avLst>
              <a:gd name="adj" fmla="val 3655"/>
            </a:avLst>
          </a:prstGeom>
          <a:noFill/>
          <a:ln>
            <a:noFill/>
          </a:ln>
        </p:spPr>
      </p:sp>
      <p:sp>
        <p:nvSpPr>
          <p:cNvPr id="259" name="Google Shape;259;p31"/>
          <p:cNvSpPr>
            <a:spLocks noGrp="1"/>
          </p:cNvSpPr>
          <p:nvPr>
            <p:ph type="pic" idx="4"/>
          </p:nvPr>
        </p:nvSpPr>
        <p:spPr>
          <a:xfrm>
            <a:off x="7635600" y="592625"/>
            <a:ext cx="1135200" cy="1215600"/>
          </a:xfrm>
          <a:prstGeom prst="roundRect">
            <a:avLst>
              <a:gd name="adj" fmla="val 3655"/>
            </a:avLst>
          </a:prstGeom>
          <a:noFill/>
          <a:ln>
            <a:noFill/>
          </a:ln>
        </p:spPr>
      </p:sp>
      <p:sp>
        <p:nvSpPr>
          <p:cNvPr id="260" name="Google Shape;260;p31"/>
          <p:cNvSpPr>
            <a:spLocks noGrp="1"/>
          </p:cNvSpPr>
          <p:nvPr>
            <p:ph type="pic" idx="5"/>
          </p:nvPr>
        </p:nvSpPr>
        <p:spPr>
          <a:xfrm>
            <a:off x="2575300" y="593225"/>
            <a:ext cx="1215000" cy="1215000"/>
          </a:xfrm>
          <a:prstGeom prst="ellipse">
            <a:avLst/>
          </a:prstGeom>
          <a:noFill/>
          <a:ln>
            <a:noFill/>
          </a:ln>
        </p:spPr>
      </p:sp>
      <p:sp>
        <p:nvSpPr>
          <p:cNvPr id="261" name="Google Shape;261;p31"/>
          <p:cNvSpPr>
            <a:spLocks noGrp="1"/>
          </p:cNvSpPr>
          <p:nvPr>
            <p:ph type="pic" idx="6"/>
          </p:nvPr>
        </p:nvSpPr>
        <p:spPr>
          <a:xfrm>
            <a:off x="6278800" y="593225"/>
            <a:ext cx="1215000" cy="1215000"/>
          </a:xfrm>
          <a:prstGeom prst="ellipse">
            <a:avLst/>
          </a:prstGeom>
          <a:noFill/>
          <a:ln>
            <a:noFill/>
          </a:ln>
        </p:spPr>
      </p:sp>
      <p:sp>
        <p:nvSpPr>
          <p:cNvPr id="262" name="Google Shape;262;p31"/>
          <p:cNvSpPr>
            <a:spLocks noGrp="1"/>
          </p:cNvSpPr>
          <p:nvPr>
            <p:ph type="pic" idx="7"/>
          </p:nvPr>
        </p:nvSpPr>
        <p:spPr>
          <a:xfrm>
            <a:off x="228613" y="1964250"/>
            <a:ext cx="1215000" cy="1215000"/>
          </a:xfrm>
          <a:prstGeom prst="ellipse">
            <a:avLst/>
          </a:prstGeom>
          <a:noFill/>
          <a:ln>
            <a:noFill/>
          </a:ln>
        </p:spPr>
      </p:sp>
      <p:sp>
        <p:nvSpPr>
          <p:cNvPr id="263" name="Google Shape;263;p31"/>
          <p:cNvSpPr>
            <a:spLocks noGrp="1"/>
          </p:cNvSpPr>
          <p:nvPr>
            <p:ph type="pic" idx="8"/>
          </p:nvPr>
        </p:nvSpPr>
        <p:spPr>
          <a:xfrm>
            <a:off x="1545425" y="1963950"/>
            <a:ext cx="2205000" cy="1215600"/>
          </a:xfrm>
          <a:prstGeom prst="roundRect">
            <a:avLst>
              <a:gd name="adj" fmla="val 3655"/>
            </a:avLst>
          </a:prstGeom>
          <a:noFill/>
          <a:ln>
            <a:noFill/>
          </a:ln>
        </p:spPr>
      </p:sp>
      <p:sp>
        <p:nvSpPr>
          <p:cNvPr id="264" name="Google Shape;264;p31"/>
          <p:cNvSpPr>
            <a:spLocks noGrp="1"/>
          </p:cNvSpPr>
          <p:nvPr>
            <p:ph type="pic" idx="9"/>
          </p:nvPr>
        </p:nvSpPr>
        <p:spPr>
          <a:xfrm>
            <a:off x="3932063" y="1963950"/>
            <a:ext cx="1135200" cy="1215600"/>
          </a:xfrm>
          <a:prstGeom prst="roundRect">
            <a:avLst>
              <a:gd name="adj" fmla="val 3655"/>
            </a:avLst>
          </a:prstGeom>
          <a:noFill/>
          <a:ln>
            <a:noFill/>
          </a:ln>
        </p:spPr>
      </p:sp>
      <p:sp>
        <p:nvSpPr>
          <p:cNvPr id="265" name="Google Shape;265;p31"/>
          <p:cNvSpPr>
            <a:spLocks noGrp="1"/>
          </p:cNvSpPr>
          <p:nvPr>
            <p:ph type="pic" idx="13"/>
          </p:nvPr>
        </p:nvSpPr>
        <p:spPr>
          <a:xfrm>
            <a:off x="5248888" y="1963950"/>
            <a:ext cx="2205000" cy="1215600"/>
          </a:xfrm>
          <a:prstGeom prst="roundRect">
            <a:avLst>
              <a:gd name="adj" fmla="val 3655"/>
            </a:avLst>
          </a:prstGeom>
          <a:noFill/>
          <a:ln>
            <a:noFill/>
          </a:ln>
        </p:spPr>
      </p:sp>
      <p:sp>
        <p:nvSpPr>
          <p:cNvPr id="266" name="Google Shape;266;p31"/>
          <p:cNvSpPr>
            <a:spLocks noGrp="1"/>
          </p:cNvSpPr>
          <p:nvPr>
            <p:ph type="pic" idx="14"/>
          </p:nvPr>
        </p:nvSpPr>
        <p:spPr>
          <a:xfrm>
            <a:off x="7555713" y="1964250"/>
            <a:ext cx="1215000" cy="1215000"/>
          </a:xfrm>
          <a:prstGeom prst="ellipse">
            <a:avLst/>
          </a:prstGeom>
          <a:noFill/>
          <a:ln>
            <a:noFill/>
          </a:ln>
        </p:spPr>
      </p:sp>
      <p:sp>
        <p:nvSpPr>
          <p:cNvPr id="267" name="Google Shape;267;p31"/>
          <p:cNvSpPr>
            <a:spLocks noGrp="1"/>
          </p:cNvSpPr>
          <p:nvPr>
            <p:ph type="pic" idx="15"/>
          </p:nvPr>
        </p:nvSpPr>
        <p:spPr>
          <a:xfrm>
            <a:off x="228625" y="3335275"/>
            <a:ext cx="2205000" cy="1215600"/>
          </a:xfrm>
          <a:prstGeom prst="roundRect">
            <a:avLst>
              <a:gd name="adj" fmla="val 3655"/>
            </a:avLst>
          </a:prstGeom>
          <a:noFill/>
          <a:ln>
            <a:noFill/>
          </a:ln>
        </p:spPr>
      </p:sp>
      <p:sp>
        <p:nvSpPr>
          <p:cNvPr id="268" name="Google Shape;268;p31"/>
          <p:cNvSpPr>
            <a:spLocks noGrp="1"/>
          </p:cNvSpPr>
          <p:nvPr>
            <p:ph type="pic" idx="16"/>
          </p:nvPr>
        </p:nvSpPr>
        <p:spPr>
          <a:xfrm>
            <a:off x="3931925" y="3335275"/>
            <a:ext cx="2205000" cy="1215600"/>
          </a:xfrm>
          <a:prstGeom prst="roundRect">
            <a:avLst>
              <a:gd name="adj" fmla="val 3655"/>
            </a:avLst>
          </a:prstGeom>
          <a:noFill/>
          <a:ln>
            <a:noFill/>
          </a:ln>
        </p:spPr>
      </p:sp>
      <p:sp>
        <p:nvSpPr>
          <p:cNvPr id="269" name="Google Shape;269;p31"/>
          <p:cNvSpPr>
            <a:spLocks noGrp="1"/>
          </p:cNvSpPr>
          <p:nvPr>
            <p:ph type="pic" idx="17"/>
          </p:nvPr>
        </p:nvSpPr>
        <p:spPr>
          <a:xfrm>
            <a:off x="7635600" y="3335275"/>
            <a:ext cx="1135200" cy="1215600"/>
          </a:xfrm>
          <a:prstGeom prst="roundRect">
            <a:avLst>
              <a:gd name="adj" fmla="val 3655"/>
            </a:avLst>
          </a:prstGeom>
          <a:noFill/>
          <a:ln>
            <a:noFill/>
          </a:ln>
        </p:spPr>
      </p:sp>
      <p:sp>
        <p:nvSpPr>
          <p:cNvPr id="270" name="Google Shape;270;p31"/>
          <p:cNvSpPr>
            <a:spLocks noGrp="1"/>
          </p:cNvSpPr>
          <p:nvPr>
            <p:ph type="pic" idx="18"/>
          </p:nvPr>
        </p:nvSpPr>
        <p:spPr>
          <a:xfrm>
            <a:off x="2575300" y="3335875"/>
            <a:ext cx="1215000" cy="1215000"/>
          </a:xfrm>
          <a:prstGeom prst="ellipse">
            <a:avLst/>
          </a:prstGeom>
          <a:noFill/>
          <a:ln>
            <a:noFill/>
          </a:ln>
        </p:spPr>
      </p:sp>
      <p:sp>
        <p:nvSpPr>
          <p:cNvPr id="271" name="Google Shape;271;p31"/>
          <p:cNvSpPr>
            <a:spLocks noGrp="1"/>
          </p:cNvSpPr>
          <p:nvPr>
            <p:ph type="pic" idx="19"/>
          </p:nvPr>
        </p:nvSpPr>
        <p:spPr>
          <a:xfrm>
            <a:off x="6278800" y="3335875"/>
            <a:ext cx="1215000" cy="1215000"/>
          </a:xfrm>
          <a:prstGeom prst="ellipse">
            <a:avLst/>
          </a:prstGeom>
          <a:noFill/>
          <a:ln>
            <a:noFill/>
          </a:ln>
        </p:spPr>
      </p:sp>
      <p:sp>
        <p:nvSpPr>
          <p:cNvPr id="272" name="Google Shape;272;p31"/>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273" name="Google Shape;273;p31"/>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274" name="Google Shape;274;p31"/>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275" name="Google Shape;275;p31"/>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276"/>
        <p:cNvGrpSpPr/>
        <p:nvPr/>
      </p:nvGrpSpPr>
      <p:grpSpPr>
        <a:xfrm>
          <a:off x="0" y="0"/>
          <a:ext cx="0" cy="0"/>
          <a:chOff x="0" y="0"/>
          <a:chExt cx="0" cy="0"/>
        </a:xfrm>
      </p:grpSpPr>
      <p:sp>
        <p:nvSpPr>
          <p:cNvPr id="277" name="Google Shape;277;p3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8" name="Google Shape;278;p3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279" name="Google Shape;27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Divider Slide">
  <p:cSld name="CUSTOM_3">
    <p:bg>
      <p:bgPr>
        <a:solidFill>
          <a:schemeClr val="dk1"/>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5"/>
          <p:cNvSpPr txBox="1">
            <a:spLocks noGrp="1"/>
          </p:cNvSpPr>
          <p:nvPr>
            <p:ph type="title"/>
          </p:nvPr>
        </p:nvSpPr>
        <p:spPr>
          <a:xfrm>
            <a:off x="420875" y="1402000"/>
            <a:ext cx="4324800" cy="2432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83" name="Google Shape;83;p15"/>
          <p:cNvSpPr txBox="1">
            <a:spLocks noGrp="1"/>
          </p:cNvSpPr>
          <p:nvPr>
            <p:ph type="title" idx="2"/>
          </p:nvPr>
        </p:nvSpPr>
        <p:spPr>
          <a:xfrm>
            <a:off x="474350" y="3793500"/>
            <a:ext cx="4036500" cy="1153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cxnSp>
        <p:nvCxnSpPr>
          <p:cNvPr id="84" name="Google Shape;84;p15"/>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85" name="Google Shape;85;p15"/>
          <p:cNvSpPr>
            <a:spLocks noGrp="1"/>
          </p:cNvSpPr>
          <p:nvPr>
            <p:ph type="pic" idx="3"/>
          </p:nvPr>
        </p:nvSpPr>
        <p:spPr>
          <a:xfrm>
            <a:off x="5039775" y="196800"/>
            <a:ext cx="3905400" cy="4749900"/>
          </a:xfrm>
          <a:prstGeom prst="roundRect">
            <a:avLst>
              <a:gd name="adj" fmla="val 2053"/>
            </a:avLst>
          </a:prstGeom>
          <a:noFill/>
          <a:ln>
            <a:noFill/>
          </a:ln>
        </p:spPr>
      </p:sp>
      <p:sp>
        <p:nvSpPr>
          <p:cNvPr id="86" name="Google Shape;86;p15"/>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87" name="Google Shape;87;p15"/>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sp>
        <p:nvSpPr>
          <p:cNvPr id="88" name="Google Shape;88;p15"/>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280"/>
        <p:cNvGrpSpPr/>
        <p:nvPr/>
      </p:nvGrpSpPr>
      <p:grpSpPr>
        <a:xfrm>
          <a:off x="0" y="0"/>
          <a:ext cx="0" cy="0"/>
          <a:chOff x="0" y="0"/>
          <a:chExt cx="0" cy="0"/>
        </a:xfrm>
      </p:grpSpPr>
      <p:sp>
        <p:nvSpPr>
          <p:cNvPr id="281" name="Google Shape;281;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82" name="Google Shape;28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85" name="Google Shape;28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6" name="Google Shape;28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287"/>
        <p:cNvGrpSpPr/>
        <p:nvPr/>
      </p:nvGrpSpPr>
      <p:grpSpPr>
        <a:xfrm>
          <a:off x="0" y="0"/>
          <a:ext cx="0" cy="0"/>
          <a:chOff x="0" y="0"/>
          <a:chExt cx="0" cy="0"/>
        </a:xfrm>
      </p:grpSpPr>
      <p:sp>
        <p:nvSpPr>
          <p:cNvPr id="288" name="Google Shape;28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89" name="Google Shape;289;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90" name="Google Shape;290;p3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91" name="Google Shape;29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95"/>
        <p:cNvGrpSpPr/>
        <p:nvPr/>
      </p:nvGrpSpPr>
      <p:grpSpPr>
        <a:xfrm>
          <a:off x="0" y="0"/>
          <a:ext cx="0" cy="0"/>
          <a:chOff x="0" y="0"/>
          <a:chExt cx="0" cy="0"/>
        </a:xfrm>
      </p:grpSpPr>
      <p:sp>
        <p:nvSpPr>
          <p:cNvPr id="296" name="Google Shape;296;p3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7" name="Google Shape;297;p3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98" name="Google Shape;29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299"/>
        <p:cNvGrpSpPr/>
        <p:nvPr/>
      </p:nvGrpSpPr>
      <p:grpSpPr>
        <a:xfrm>
          <a:off x="0" y="0"/>
          <a:ext cx="0" cy="0"/>
          <a:chOff x="0" y="0"/>
          <a:chExt cx="0" cy="0"/>
        </a:xfrm>
      </p:grpSpPr>
      <p:sp>
        <p:nvSpPr>
          <p:cNvPr id="300" name="Google Shape;300;p3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01" name="Google Shape;30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_1">
    <p:spTree>
      <p:nvGrpSpPr>
        <p:cNvPr id="1" name="Shape 302"/>
        <p:cNvGrpSpPr/>
        <p:nvPr/>
      </p:nvGrpSpPr>
      <p:grpSpPr>
        <a:xfrm>
          <a:off x="0" y="0"/>
          <a:ext cx="0" cy="0"/>
          <a:chOff x="0" y="0"/>
          <a:chExt cx="0" cy="0"/>
        </a:xfrm>
      </p:grpSpPr>
      <p:sp>
        <p:nvSpPr>
          <p:cNvPr id="303" name="Google Shape;303;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305" name="Google Shape;305;p3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06" name="Google Shape;306;p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07" name="Google Shape;30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308"/>
        <p:cNvGrpSpPr/>
        <p:nvPr/>
      </p:nvGrpSpPr>
      <p:grpSpPr>
        <a:xfrm>
          <a:off x="0" y="0"/>
          <a:ext cx="0" cy="0"/>
          <a:chOff x="0" y="0"/>
          <a:chExt cx="0" cy="0"/>
        </a:xfrm>
      </p:grpSpPr>
      <p:sp>
        <p:nvSpPr>
          <p:cNvPr id="309" name="Google Shape;309;p4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310" name="Google Shape;310;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311"/>
        <p:cNvGrpSpPr/>
        <p:nvPr/>
      </p:nvGrpSpPr>
      <p:grpSpPr>
        <a:xfrm>
          <a:off x="0" y="0"/>
          <a:ext cx="0" cy="0"/>
          <a:chOff x="0" y="0"/>
          <a:chExt cx="0" cy="0"/>
        </a:xfrm>
      </p:grpSpPr>
      <p:sp>
        <p:nvSpPr>
          <p:cNvPr id="312" name="Google Shape;312;p4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13" name="Google Shape;313;p4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314" name="Google Shape;314;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317"/>
        <p:cNvGrpSpPr/>
        <p:nvPr/>
      </p:nvGrpSpPr>
      <p:grpSpPr>
        <a:xfrm>
          <a:off x="0" y="0"/>
          <a:ext cx="0" cy="0"/>
          <a:chOff x="0" y="0"/>
          <a:chExt cx="0" cy="0"/>
        </a:xfrm>
      </p:grpSpPr>
      <p:sp>
        <p:nvSpPr>
          <p:cNvPr id="318" name="Google Shape;318;p4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19" name="Google Shape;319;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0" name="Google Shape;320;p4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1" name="Google Shape;321;p4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2" name="Google Shape;322;p4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3" name="Google Shape;323;p4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4" name="Google Shape;324;p4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25" name="Google Shape;325;p4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326"/>
        <p:cNvGrpSpPr/>
        <p:nvPr/>
      </p:nvGrpSpPr>
      <p:grpSpPr>
        <a:xfrm>
          <a:off x="0" y="0"/>
          <a:ext cx="0" cy="0"/>
          <a:chOff x="0" y="0"/>
          <a:chExt cx="0" cy="0"/>
        </a:xfrm>
      </p:grpSpPr>
      <p:sp>
        <p:nvSpPr>
          <p:cNvPr id="327" name="Google Shape;32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8" name="Google Shape;328;p4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29" name="Google Shape;329;p44"/>
          <p:cNvSpPr>
            <a:spLocks noGrp="1"/>
          </p:cNvSpPr>
          <p:nvPr>
            <p:ph type="pic" idx="2"/>
          </p:nvPr>
        </p:nvSpPr>
        <p:spPr>
          <a:xfrm>
            <a:off x="4992024" y="1152775"/>
            <a:ext cx="3840300" cy="3416400"/>
          </a:xfrm>
          <a:prstGeom prst="rect">
            <a:avLst/>
          </a:prstGeom>
          <a:noFill/>
          <a:ln>
            <a:noFill/>
          </a:ln>
        </p:spPr>
      </p:sp>
      <p:sp>
        <p:nvSpPr>
          <p:cNvPr id="330" name="Google Shape;33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sion / Mission" type="secHead">
  <p:cSld name="SECTION_HEADER">
    <p:bg>
      <p:bgPr>
        <a:solidFill>
          <a:schemeClr val="lt1"/>
        </a:solidFill>
        <a:effectLst/>
      </p:bgPr>
    </p:bg>
    <p:spTree>
      <p:nvGrpSpPr>
        <p:cNvPr id="1" name="Shape 89"/>
        <p:cNvGrpSpPr/>
        <p:nvPr/>
      </p:nvGrpSpPr>
      <p:grpSpPr>
        <a:xfrm>
          <a:off x="0" y="0"/>
          <a:ext cx="0" cy="0"/>
          <a:chOff x="0" y="0"/>
          <a:chExt cx="0" cy="0"/>
        </a:xfrm>
      </p:grpSpPr>
      <p:sp>
        <p:nvSpPr>
          <p:cNvPr id="90" name="Google Shape;90;p16"/>
          <p:cNvSpPr>
            <a:spLocks noGrp="1"/>
          </p:cNvSpPr>
          <p:nvPr>
            <p:ph type="pic" idx="2"/>
          </p:nvPr>
        </p:nvSpPr>
        <p:spPr>
          <a:xfrm>
            <a:off x="5039775" y="203250"/>
            <a:ext cx="3905400" cy="2298600"/>
          </a:xfrm>
          <a:prstGeom prst="roundRect">
            <a:avLst>
              <a:gd name="adj" fmla="val 2053"/>
            </a:avLst>
          </a:prstGeom>
          <a:noFill/>
          <a:ln>
            <a:noFill/>
          </a:ln>
        </p:spPr>
      </p:sp>
      <p:cxnSp>
        <p:nvCxnSpPr>
          <p:cNvPr id="91" name="Google Shape;91;p16"/>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92" name="Google Shape;92;p16"/>
          <p:cNvSpPr txBox="1">
            <a:spLocks noGrp="1"/>
          </p:cNvSpPr>
          <p:nvPr>
            <p:ph type="body" idx="1"/>
          </p:nvPr>
        </p:nvSpPr>
        <p:spPr>
          <a:xfrm>
            <a:off x="452575" y="1853525"/>
            <a:ext cx="2965500" cy="2440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lvl1pPr>
            <a:lvl2pPr marL="914400" lvl="1" indent="-304800">
              <a:spcBef>
                <a:spcPts val="0"/>
              </a:spcBef>
              <a:spcAft>
                <a:spcPts val="0"/>
              </a:spcAft>
              <a:buClr>
                <a:schemeClr val="dk2"/>
              </a:buClr>
              <a:buSzPts val="1200"/>
              <a:buChar char="○"/>
              <a:defRPr/>
            </a:lvl2pPr>
            <a:lvl3pPr marL="1371600" lvl="2" indent="-304800">
              <a:spcBef>
                <a:spcPts val="0"/>
              </a:spcBef>
              <a:spcAft>
                <a:spcPts val="0"/>
              </a:spcAft>
              <a:buClr>
                <a:schemeClr val="dk2"/>
              </a:buClr>
              <a:buSzPts val="1200"/>
              <a:buChar char="■"/>
              <a:defRPr/>
            </a:lvl3pPr>
            <a:lvl4pPr marL="1828800" lvl="3" indent="-304800">
              <a:spcBef>
                <a:spcPts val="0"/>
              </a:spcBef>
              <a:spcAft>
                <a:spcPts val="0"/>
              </a:spcAft>
              <a:buClr>
                <a:schemeClr val="dk2"/>
              </a:buClr>
              <a:buSzPts val="1200"/>
              <a:buChar char="●"/>
              <a:defRPr/>
            </a:lvl4pPr>
            <a:lvl5pPr marL="2286000" lvl="4" indent="-304800">
              <a:spcBef>
                <a:spcPts val="0"/>
              </a:spcBef>
              <a:spcAft>
                <a:spcPts val="0"/>
              </a:spcAft>
              <a:buClr>
                <a:schemeClr val="dk2"/>
              </a:buClr>
              <a:buSzPts val="1200"/>
              <a:buChar char="○"/>
              <a:defRPr/>
            </a:lvl5pPr>
            <a:lvl6pPr marL="2743200" lvl="5" indent="-304800">
              <a:spcBef>
                <a:spcPts val="0"/>
              </a:spcBef>
              <a:spcAft>
                <a:spcPts val="0"/>
              </a:spcAft>
              <a:buClr>
                <a:schemeClr val="dk2"/>
              </a:buClr>
              <a:buSzPts val="1200"/>
              <a:buChar char="■"/>
              <a:defRPr/>
            </a:lvl6pPr>
            <a:lvl7pPr marL="3200400" lvl="6" indent="-304800">
              <a:spcBef>
                <a:spcPts val="0"/>
              </a:spcBef>
              <a:spcAft>
                <a:spcPts val="0"/>
              </a:spcAft>
              <a:buClr>
                <a:schemeClr val="dk2"/>
              </a:buClr>
              <a:buSzPts val="1200"/>
              <a:buChar char="●"/>
              <a:defRPr/>
            </a:lvl7pPr>
            <a:lvl8pPr marL="3657600" lvl="7" indent="-304800">
              <a:spcBef>
                <a:spcPts val="0"/>
              </a:spcBef>
              <a:spcAft>
                <a:spcPts val="0"/>
              </a:spcAft>
              <a:buClr>
                <a:schemeClr val="dk2"/>
              </a:buClr>
              <a:buSzPts val="1200"/>
              <a:buChar char="○"/>
              <a:defRPr/>
            </a:lvl8pPr>
            <a:lvl9pPr marL="4114800" lvl="8" indent="-304800">
              <a:spcBef>
                <a:spcPts val="0"/>
              </a:spcBef>
              <a:spcAft>
                <a:spcPts val="0"/>
              </a:spcAft>
              <a:buClr>
                <a:schemeClr val="dk2"/>
              </a:buClr>
              <a:buSzPts val="1200"/>
              <a:buChar char="■"/>
              <a:defRPr/>
            </a:lvl9pPr>
          </a:lstStyle>
          <a:p>
            <a:endParaRPr/>
          </a:p>
        </p:txBody>
      </p:sp>
      <p:sp>
        <p:nvSpPr>
          <p:cNvPr id="93" name="Google Shape;93;p16"/>
          <p:cNvSpPr>
            <a:spLocks noGrp="1"/>
          </p:cNvSpPr>
          <p:nvPr>
            <p:ph type="pic" idx="3"/>
          </p:nvPr>
        </p:nvSpPr>
        <p:spPr>
          <a:xfrm>
            <a:off x="5039775" y="2624675"/>
            <a:ext cx="3905400" cy="2298600"/>
          </a:xfrm>
          <a:prstGeom prst="roundRect">
            <a:avLst>
              <a:gd name="adj" fmla="val 2053"/>
            </a:avLst>
          </a:prstGeom>
          <a:noFill/>
          <a:ln>
            <a:noFill/>
          </a:ln>
        </p:spPr>
      </p:sp>
      <p:sp>
        <p:nvSpPr>
          <p:cNvPr id="94" name="Google Shape;94;p16"/>
          <p:cNvSpPr txBox="1">
            <a:spLocks noGrp="1"/>
          </p:cNvSpPr>
          <p:nvPr>
            <p:ph type="title"/>
          </p:nvPr>
        </p:nvSpPr>
        <p:spPr>
          <a:xfrm>
            <a:off x="452575" y="596800"/>
            <a:ext cx="4263600" cy="1339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95" name="Google Shape;95;p16"/>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96" name="Google Shape;96;p16"/>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97" name="Google Shape;97;p16"/>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extLst>
    <p:ext uri="{DCECCB84-F9BA-43D5-87BE-67443E8EF086}">
      <p15:sldGuideLst xmlns:p15="http://schemas.microsoft.com/office/powerpoint/2012/main">
        <p15:guide id="1" orient="horz" pos="432">
          <p15:clr>
            <a:srgbClr val="E46962"/>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big ideas">
  <p:cSld name="CUSTOM_1_2">
    <p:spTree>
      <p:nvGrpSpPr>
        <p:cNvPr id="1" name="Shape 331"/>
        <p:cNvGrpSpPr/>
        <p:nvPr/>
      </p:nvGrpSpPr>
      <p:grpSpPr>
        <a:xfrm>
          <a:off x="0" y="0"/>
          <a:ext cx="0" cy="0"/>
          <a:chOff x="0" y="0"/>
          <a:chExt cx="0" cy="0"/>
        </a:xfrm>
      </p:grpSpPr>
      <p:sp>
        <p:nvSpPr>
          <p:cNvPr id="332" name="Google Shape;33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4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34" name="Google Shape;334;p4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5" name="Google Shape;335;p4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6" name="Google Shape;336;p4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37" name="Google Shape;337;p4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347"/>
        <p:cNvGrpSpPr/>
        <p:nvPr/>
      </p:nvGrpSpPr>
      <p:grpSpPr>
        <a:xfrm>
          <a:off x="0" y="0"/>
          <a:ext cx="0" cy="0"/>
          <a:chOff x="0" y="0"/>
          <a:chExt cx="0" cy="0"/>
        </a:xfrm>
      </p:grpSpPr>
      <p:sp>
        <p:nvSpPr>
          <p:cNvPr id="348" name="Google Shape;34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9" name="Google Shape;349;p4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0" name="Google Shape;350;p4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1" name="Google Shape;351;p4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2" name="Google Shape;352;p4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3" name="Google Shape;353;p4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4" name="Google Shape;354;p4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5" name="Google Shape;355;p4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6" name="Google Shape;356;p4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7" name="Google Shape;357;p4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60" name="Google Shape;36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1" name="Google Shape;361;p4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362"/>
        <p:cNvGrpSpPr/>
        <p:nvPr/>
      </p:nvGrpSpPr>
      <p:grpSpPr>
        <a:xfrm>
          <a:off x="0" y="0"/>
          <a:ext cx="0" cy="0"/>
          <a:chOff x="0" y="0"/>
          <a:chExt cx="0" cy="0"/>
        </a:xfrm>
      </p:grpSpPr>
      <p:sp>
        <p:nvSpPr>
          <p:cNvPr id="363" name="Google Shape;363;p4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4" name="Google Shape;364;p49"/>
          <p:cNvSpPr>
            <a:spLocks noGrp="1"/>
          </p:cNvSpPr>
          <p:nvPr>
            <p:ph type="pic" idx="2"/>
          </p:nvPr>
        </p:nvSpPr>
        <p:spPr>
          <a:xfrm>
            <a:off x="4804825" y="1133300"/>
            <a:ext cx="4027500" cy="2392800"/>
          </a:xfrm>
          <a:prstGeom prst="rect">
            <a:avLst/>
          </a:prstGeom>
          <a:noFill/>
          <a:ln>
            <a:noFill/>
          </a:ln>
        </p:spPr>
      </p:sp>
      <p:sp>
        <p:nvSpPr>
          <p:cNvPr id="365" name="Google Shape;365;p49"/>
          <p:cNvSpPr>
            <a:spLocks noGrp="1"/>
          </p:cNvSpPr>
          <p:nvPr>
            <p:ph type="pic" idx="3"/>
          </p:nvPr>
        </p:nvSpPr>
        <p:spPr>
          <a:xfrm>
            <a:off x="311725" y="1133300"/>
            <a:ext cx="4027500" cy="2392800"/>
          </a:xfrm>
          <a:prstGeom prst="rect">
            <a:avLst/>
          </a:prstGeom>
          <a:noFill/>
          <a:ln>
            <a:noFill/>
          </a:ln>
        </p:spPr>
      </p:sp>
      <p:sp>
        <p:nvSpPr>
          <p:cNvPr id="366" name="Google Shape;366;p4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7" name="Google Shape;367;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8" name="Google Shape;36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69" name="Google Shape;369;p4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70" name="Google Shape;370;p4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371"/>
        <p:cNvGrpSpPr/>
        <p:nvPr/>
      </p:nvGrpSpPr>
      <p:grpSpPr>
        <a:xfrm>
          <a:off x="0" y="0"/>
          <a:ext cx="0" cy="0"/>
          <a:chOff x="0" y="0"/>
          <a:chExt cx="0" cy="0"/>
        </a:xfrm>
      </p:grpSpPr>
      <p:sp>
        <p:nvSpPr>
          <p:cNvPr id="372" name="Google Shape;372;p5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3" name="Google Shape;373;p50"/>
          <p:cNvSpPr>
            <a:spLocks noGrp="1"/>
          </p:cNvSpPr>
          <p:nvPr>
            <p:ph type="pic" idx="2"/>
          </p:nvPr>
        </p:nvSpPr>
        <p:spPr>
          <a:xfrm>
            <a:off x="6205225" y="1128325"/>
            <a:ext cx="2627100" cy="2273100"/>
          </a:xfrm>
          <a:prstGeom prst="rect">
            <a:avLst/>
          </a:prstGeom>
          <a:noFill/>
          <a:ln>
            <a:noFill/>
          </a:ln>
        </p:spPr>
      </p:sp>
      <p:sp>
        <p:nvSpPr>
          <p:cNvPr id="374" name="Google Shape;374;p50"/>
          <p:cNvSpPr>
            <a:spLocks noGrp="1"/>
          </p:cNvSpPr>
          <p:nvPr>
            <p:ph type="pic" idx="3"/>
          </p:nvPr>
        </p:nvSpPr>
        <p:spPr>
          <a:xfrm>
            <a:off x="311725" y="1128325"/>
            <a:ext cx="2627100" cy="2273100"/>
          </a:xfrm>
          <a:prstGeom prst="rect">
            <a:avLst/>
          </a:prstGeom>
          <a:noFill/>
          <a:ln>
            <a:noFill/>
          </a:ln>
        </p:spPr>
      </p:sp>
      <p:sp>
        <p:nvSpPr>
          <p:cNvPr id="375" name="Google Shape;375;p5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6" name="Google Shape;376;p50"/>
          <p:cNvSpPr>
            <a:spLocks noGrp="1"/>
          </p:cNvSpPr>
          <p:nvPr>
            <p:ph type="pic" idx="5"/>
          </p:nvPr>
        </p:nvSpPr>
        <p:spPr>
          <a:xfrm>
            <a:off x="3255250" y="1128325"/>
            <a:ext cx="2627100" cy="2273100"/>
          </a:xfrm>
          <a:prstGeom prst="rect">
            <a:avLst/>
          </a:prstGeom>
          <a:noFill/>
          <a:ln>
            <a:noFill/>
          </a:ln>
        </p:spPr>
      </p:sp>
      <p:sp>
        <p:nvSpPr>
          <p:cNvPr id="377" name="Google Shape;377;p5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8" name="Google Shape;378;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9" name="Google Shape;37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80" name="Google Shape;380;p5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81" name="Google Shape;381;p5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82" name="Google Shape;382;p5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383"/>
        <p:cNvGrpSpPr/>
        <p:nvPr/>
      </p:nvGrpSpPr>
      <p:grpSpPr>
        <a:xfrm>
          <a:off x="0" y="0"/>
          <a:ext cx="0" cy="0"/>
          <a:chOff x="0" y="0"/>
          <a:chExt cx="0" cy="0"/>
        </a:xfrm>
      </p:grpSpPr>
      <p:sp>
        <p:nvSpPr>
          <p:cNvPr id="384" name="Google Shape;384;p51"/>
          <p:cNvSpPr>
            <a:spLocks noGrp="1"/>
          </p:cNvSpPr>
          <p:nvPr>
            <p:ph type="pic" idx="2"/>
          </p:nvPr>
        </p:nvSpPr>
        <p:spPr>
          <a:xfrm>
            <a:off x="311700" y="445025"/>
            <a:ext cx="8520600" cy="4218300"/>
          </a:xfrm>
          <a:prstGeom prst="rect">
            <a:avLst/>
          </a:prstGeom>
          <a:noFill/>
          <a:ln>
            <a:noFill/>
          </a:ln>
        </p:spPr>
      </p:sp>
      <p:sp>
        <p:nvSpPr>
          <p:cNvPr id="385" name="Google Shape;38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386"/>
        <p:cNvGrpSpPr/>
        <p:nvPr/>
      </p:nvGrpSpPr>
      <p:grpSpPr>
        <a:xfrm>
          <a:off x="0" y="0"/>
          <a:ext cx="0" cy="0"/>
          <a:chOff x="0" y="0"/>
          <a:chExt cx="0" cy="0"/>
        </a:xfrm>
      </p:grpSpPr>
      <p:sp>
        <p:nvSpPr>
          <p:cNvPr id="387" name="Google Shape;38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52"/>
          <p:cNvSpPr>
            <a:spLocks noGrp="1"/>
          </p:cNvSpPr>
          <p:nvPr>
            <p:ph type="pic" idx="2"/>
          </p:nvPr>
        </p:nvSpPr>
        <p:spPr>
          <a:xfrm>
            <a:off x="3389600" y="118913"/>
            <a:ext cx="1643700" cy="1535100"/>
          </a:xfrm>
          <a:prstGeom prst="rect">
            <a:avLst/>
          </a:prstGeom>
          <a:noFill/>
          <a:ln>
            <a:noFill/>
          </a:ln>
        </p:spPr>
      </p:sp>
      <p:sp>
        <p:nvSpPr>
          <p:cNvPr id="389" name="Google Shape;389;p52"/>
          <p:cNvSpPr>
            <a:spLocks noGrp="1"/>
          </p:cNvSpPr>
          <p:nvPr>
            <p:ph type="pic" idx="3"/>
          </p:nvPr>
        </p:nvSpPr>
        <p:spPr>
          <a:xfrm>
            <a:off x="5195935" y="118913"/>
            <a:ext cx="1643700" cy="1535100"/>
          </a:xfrm>
          <a:prstGeom prst="rect">
            <a:avLst/>
          </a:prstGeom>
          <a:noFill/>
          <a:ln>
            <a:noFill/>
          </a:ln>
        </p:spPr>
      </p:sp>
      <p:sp>
        <p:nvSpPr>
          <p:cNvPr id="390" name="Google Shape;390;p52"/>
          <p:cNvSpPr>
            <a:spLocks noGrp="1"/>
          </p:cNvSpPr>
          <p:nvPr>
            <p:ph type="pic" idx="4"/>
          </p:nvPr>
        </p:nvSpPr>
        <p:spPr>
          <a:xfrm>
            <a:off x="7002270" y="118913"/>
            <a:ext cx="1643700" cy="1535100"/>
          </a:xfrm>
          <a:prstGeom prst="rect">
            <a:avLst/>
          </a:prstGeom>
          <a:noFill/>
          <a:ln>
            <a:noFill/>
          </a:ln>
        </p:spPr>
      </p:sp>
      <p:sp>
        <p:nvSpPr>
          <p:cNvPr id="391" name="Google Shape;391;p52"/>
          <p:cNvSpPr>
            <a:spLocks noGrp="1"/>
          </p:cNvSpPr>
          <p:nvPr>
            <p:ph type="pic" idx="5"/>
          </p:nvPr>
        </p:nvSpPr>
        <p:spPr>
          <a:xfrm>
            <a:off x="3389588" y="1804212"/>
            <a:ext cx="1643700" cy="1535100"/>
          </a:xfrm>
          <a:prstGeom prst="rect">
            <a:avLst/>
          </a:prstGeom>
          <a:noFill/>
          <a:ln>
            <a:noFill/>
          </a:ln>
        </p:spPr>
      </p:sp>
      <p:sp>
        <p:nvSpPr>
          <p:cNvPr id="392" name="Google Shape;392;p52"/>
          <p:cNvSpPr>
            <a:spLocks noGrp="1"/>
          </p:cNvSpPr>
          <p:nvPr>
            <p:ph type="pic" idx="6"/>
          </p:nvPr>
        </p:nvSpPr>
        <p:spPr>
          <a:xfrm>
            <a:off x="5195922" y="1804212"/>
            <a:ext cx="1643700" cy="1535100"/>
          </a:xfrm>
          <a:prstGeom prst="rect">
            <a:avLst/>
          </a:prstGeom>
          <a:noFill/>
          <a:ln>
            <a:noFill/>
          </a:ln>
        </p:spPr>
      </p:sp>
      <p:sp>
        <p:nvSpPr>
          <p:cNvPr id="393" name="Google Shape;393;p52"/>
          <p:cNvSpPr>
            <a:spLocks noGrp="1"/>
          </p:cNvSpPr>
          <p:nvPr>
            <p:ph type="pic" idx="7"/>
          </p:nvPr>
        </p:nvSpPr>
        <p:spPr>
          <a:xfrm>
            <a:off x="7002257" y="1804212"/>
            <a:ext cx="1643700" cy="1535100"/>
          </a:xfrm>
          <a:prstGeom prst="rect">
            <a:avLst/>
          </a:prstGeom>
          <a:noFill/>
          <a:ln>
            <a:noFill/>
          </a:ln>
        </p:spPr>
      </p:sp>
      <p:sp>
        <p:nvSpPr>
          <p:cNvPr id="394" name="Google Shape;394;p5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95" name="Google Shape;395;p52"/>
          <p:cNvSpPr>
            <a:spLocks noGrp="1"/>
          </p:cNvSpPr>
          <p:nvPr>
            <p:ph type="pic" idx="8"/>
          </p:nvPr>
        </p:nvSpPr>
        <p:spPr>
          <a:xfrm>
            <a:off x="3389588" y="3489487"/>
            <a:ext cx="1643700" cy="1535100"/>
          </a:xfrm>
          <a:prstGeom prst="rect">
            <a:avLst/>
          </a:prstGeom>
          <a:noFill/>
          <a:ln>
            <a:noFill/>
          </a:ln>
        </p:spPr>
      </p:sp>
      <p:sp>
        <p:nvSpPr>
          <p:cNvPr id="396" name="Google Shape;396;p52"/>
          <p:cNvSpPr>
            <a:spLocks noGrp="1"/>
          </p:cNvSpPr>
          <p:nvPr>
            <p:ph type="pic" idx="9"/>
          </p:nvPr>
        </p:nvSpPr>
        <p:spPr>
          <a:xfrm>
            <a:off x="5195922" y="3489487"/>
            <a:ext cx="1643700" cy="1535100"/>
          </a:xfrm>
          <a:prstGeom prst="rect">
            <a:avLst/>
          </a:prstGeom>
          <a:noFill/>
          <a:ln>
            <a:noFill/>
          </a:ln>
        </p:spPr>
      </p:sp>
      <p:sp>
        <p:nvSpPr>
          <p:cNvPr id="397" name="Google Shape;397;p5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ivider" type="tx">
  <p:cSld name="TITLE_AND_BODY">
    <p:bg>
      <p:bgPr>
        <a:solidFill>
          <a:schemeClr val="dk2"/>
        </a:solidFill>
        <a:effectLst/>
      </p:bgPr>
    </p:bg>
    <p:spTree>
      <p:nvGrpSpPr>
        <p:cNvPr id="1" name="Shape 98"/>
        <p:cNvGrpSpPr/>
        <p:nvPr/>
      </p:nvGrpSpPr>
      <p:grpSpPr>
        <a:xfrm>
          <a:off x="0" y="0"/>
          <a:ext cx="0" cy="0"/>
          <a:chOff x="0" y="0"/>
          <a:chExt cx="0" cy="0"/>
        </a:xfrm>
      </p:grpSpPr>
      <p:cxnSp>
        <p:nvCxnSpPr>
          <p:cNvPr id="99" name="Google Shape;99;p17"/>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00" name="Google Shape;100;p17"/>
          <p:cNvSpPr txBox="1">
            <a:spLocks noGrp="1"/>
          </p:cNvSpPr>
          <p:nvPr>
            <p:ph type="title"/>
          </p:nvPr>
        </p:nvSpPr>
        <p:spPr>
          <a:xfrm>
            <a:off x="420875" y="1552350"/>
            <a:ext cx="6231300" cy="16887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6000"/>
              <a:buFont typeface="Inter"/>
              <a:buNone/>
              <a:defRPr sz="6000">
                <a:solidFill>
                  <a:schemeClr val="lt1"/>
                </a:solidFill>
              </a:defRPr>
            </a:lvl1pPr>
            <a:lvl2pPr lvl="1">
              <a:lnSpc>
                <a:spcPct val="80000"/>
              </a:lnSpc>
              <a:spcBef>
                <a:spcPts val="0"/>
              </a:spcBef>
              <a:spcAft>
                <a:spcPts val="0"/>
              </a:spcAft>
              <a:buClr>
                <a:schemeClr val="lt1"/>
              </a:buClr>
              <a:buSzPts val="6000"/>
              <a:buFont typeface="Inter"/>
              <a:buNone/>
              <a:defRPr sz="6000" b="1">
                <a:solidFill>
                  <a:schemeClr val="lt1"/>
                </a:solidFill>
              </a:defRPr>
            </a:lvl2pPr>
            <a:lvl3pPr lvl="2">
              <a:lnSpc>
                <a:spcPct val="80000"/>
              </a:lnSpc>
              <a:spcBef>
                <a:spcPts val="0"/>
              </a:spcBef>
              <a:spcAft>
                <a:spcPts val="0"/>
              </a:spcAft>
              <a:buClr>
                <a:schemeClr val="lt1"/>
              </a:buClr>
              <a:buSzPts val="6000"/>
              <a:buFont typeface="Inter"/>
              <a:buNone/>
              <a:defRPr sz="6000" b="1">
                <a:solidFill>
                  <a:schemeClr val="lt1"/>
                </a:solidFill>
              </a:defRPr>
            </a:lvl3pPr>
            <a:lvl4pPr lvl="3">
              <a:lnSpc>
                <a:spcPct val="80000"/>
              </a:lnSpc>
              <a:spcBef>
                <a:spcPts val="0"/>
              </a:spcBef>
              <a:spcAft>
                <a:spcPts val="0"/>
              </a:spcAft>
              <a:buClr>
                <a:schemeClr val="lt1"/>
              </a:buClr>
              <a:buSzPts val="6000"/>
              <a:buFont typeface="Inter"/>
              <a:buNone/>
              <a:defRPr sz="6000" b="1">
                <a:solidFill>
                  <a:schemeClr val="lt1"/>
                </a:solidFill>
              </a:defRPr>
            </a:lvl4pPr>
            <a:lvl5pPr lvl="4">
              <a:lnSpc>
                <a:spcPct val="80000"/>
              </a:lnSpc>
              <a:spcBef>
                <a:spcPts val="0"/>
              </a:spcBef>
              <a:spcAft>
                <a:spcPts val="0"/>
              </a:spcAft>
              <a:buClr>
                <a:schemeClr val="lt1"/>
              </a:buClr>
              <a:buSzPts val="6000"/>
              <a:buFont typeface="Inter"/>
              <a:buNone/>
              <a:defRPr sz="6000" b="1">
                <a:solidFill>
                  <a:schemeClr val="lt1"/>
                </a:solidFill>
              </a:defRPr>
            </a:lvl5pPr>
            <a:lvl6pPr lvl="5">
              <a:lnSpc>
                <a:spcPct val="80000"/>
              </a:lnSpc>
              <a:spcBef>
                <a:spcPts val="0"/>
              </a:spcBef>
              <a:spcAft>
                <a:spcPts val="0"/>
              </a:spcAft>
              <a:buClr>
                <a:schemeClr val="lt1"/>
              </a:buClr>
              <a:buSzPts val="6000"/>
              <a:buFont typeface="Inter"/>
              <a:buNone/>
              <a:defRPr sz="6000" b="1">
                <a:solidFill>
                  <a:schemeClr val="lt1"/>
                </a:solidFill>
              </a:defRPr>
            </a:lvl6pPr>
            <a:lvl7pPr lvl="6">
              <a:lnSpc>
                <a:spcPct val="80000"/>
              </a:lnSpc>
              <a:spcBef>
                <a:spcPts val="0"/>
              </a:spcBef>
              <a:spcAft>
                <a:spcPts val="0"/>
              </a:spcAft>
              <a:buClr>
                <a:schemeClr val="lt1"/>
              </a:buClr>
              <a:buSzPts val="6000"/>
              <a:buFont typeface="Inter"/>
              <a:buNone/>
              <a:defRPr sz="6000" b="1">
                <a:solidFill>
                  <a:schemeClr val="lt1"/>
                </a:solidFill>
              </a:defRPr>
            </a:lvl7pPr>
            <a:lvl8pPr lvl="7">
              <a:lnSpc>
                <a:spcPct val="80000"/>
              </a:lnSpc>
              <a:spcBef>
                <a:spcPts val="0"/>
              </a:spcBef>
              <a:spcAft>
                <a:spcPts val="0"/>
              </a:spcAft>
              <a:buClr>
                <a:schemeClr val="lt1"/>
              </a:buClr>
              <a:buSzPts val="6000"/>
              <a:buFont typeface="Inter"/>
              <a:buNone/>
              <a:defRPr sz="6000" b="1">
                <a:solidFill>
                  <a:schemeClr val="lt1"/>
                </a:solidFill>
              </a:defRPr>
            </a:lvl8pPr>
            <a:lvl9pPr lvl="8">
              <a:lnSpc>
                <a:spcPct val="80000"/>
              </a:lnSpc>
              <a:spcBef>
                <a:spcPts val="0"/>
              </a:spcBef>
              <a:spcAft>
                <a:spcPts val="0"/>
              </a:spcAft>
              <a:buClr>
                <a:schemeClr val="lt1"/>
              </a:buClr>
              <a:buSzPts val="6000"/>
              <a:buFont typeface="Inter"/>
              <a:buNone/>
              <a:defRPr sz="6000" b="1">
                <a:solidFill>
                  <a:schemeClr val="lt1"/>
                </a:solidFill>
              </a:defRPr>
            </a:lvl9pPr>
          </a:lstStyle>
          <a:p>
            <a:endParaRPr/>
          </a:p>
        </p:txBody>
      </p:sp>
      <p:sp>
        <p:nvSpPr>
          <p:cNvPr id="101" name="Google Shape;101;p17"/>
          <p:cNvSpPr txBox="1">
            <a:spLocks noGrp="1"/>
          </p:cNvSpPr>
          <p:nvPr>
            <p:ph type="title" idx="2"/>
          </p:nvPr>
        </p:nvSpPr>
        <p:spPr>
          <a:xfrm>
            <a:off x="472350" y="3144800"/>
            <a:ext cx="2965500" cy="1647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1800"/>
              <a:buFont typeface="Inter SemiBold"/>
              <a:buNone/>
              <a:defRPr sz="1800" b="0">
                <a:solidFill>
                  <a:schemeClr val="lt2"/>
                </a:solidFill>
                <a:latin typeface="Inter SemiBold"/>
                <a:ea typeface="Inter SemiBold"/>
                <a:cs typeface="Inter SemiBold"/>
                <a:sym typeface="Inter SemiBold"/>
              </a:defRPr>
            </a:lvl1pPr>
            <a:lvl2pPr lvl="1">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2pPr>
            <a:lvl3pPr lvl="2">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3pPr>
            <a:lvl4pPr lvl="3">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4pPr>
            <a:lvl5pPr lvl="4">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5pPr>
            <a:lvl6pPr lvl="5">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6pPr>
            <a:lvl7pPr lvl="6">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7pPr>
            <a:lvl8pPr lvl="7">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8pPr>
            <a:lvl9pPr lvl="8">
              <a:spcBef>
                <a:spcPts val="0"/>
              </a:spcBef>
              <a:spcAft>
                <a:spcPts val="0"/>
              </a:spcAft>
              <a:buClr>
                <a:schemeClr val="lt2"/>
              </a:buClr>
              <a:buSzPts val="1800"/>
              <a:buFont typeface="Inter SemiBold"/>
              <a:buNone/>
              <a:defRPr sz="1800">
                <a:solidFill>
                  <a:schemeClr val="lt2"/>
                </a:solidFill>
                <a:latin typeface="Inter SemiBold"/>
                <a:ea typeface="Inter SemiBold"/>
                <a:cs typeface="Inter SemiBold"/>
                <a:sym typeface="Inter SemiBold"/>
              </a:defRPr>
            </a:lvl9pPr>
          </a:lstStyle>
          <a:p>
            <a:endParaRPr/>
          </a:p>
        </p:txBody>
      </p:sp>
      <p:sp>
        <p:nvSpPr>
          <p:cNvPr id="102" name="Google Shape;102;p17"/>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03" name="Google Shape;103;p17"/>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04" name="Google Shape;104;p17"/>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extLst>
    <p:ext uri="{DCECCB84-F9BA-43D5-87BE-67443E8EF086}">
      <p15:sldGuideLst xmlns:p15="http://schemas.microsoft.com/office/powerpoint/2012/main">
        <p15:guide id="1" pos="353">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venue Model" type="twoColTx">
  <p:cSld name="TITLE_AND_TWO_COLUMNS">
    <p:bg>
      <p:bgPr>
        <a:solidFill>
          <a:schemeClr val="dk1"/>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07" name="Google Shape;107;p18"/>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08" name="Google Shape;108;p18"/>
          <p:cNvSpPr txBox="1">
            <a:spLocks noGrp="1"/>
          </p:cNvSpPr>
          <p:nvPr>
            <p:ph type="title"/>
          </p:nvPr>
        </p:nvSpPr>
        <p:spPr>
          <a:xfrm>
            <a:off x="450850" y="596800"/>
            <a:ext cx="6767700" cy="1431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09" name="Google Shape;109;p18"/>
          <p:cNvSpPr txBox="1">
            <a:spLocks noGrp="1"/>
          </p:cNvSpPr>
          <p:nvPr>
            <p:ph type="body" idx="1"/>
          </p:nvPr>
        </p:nvSpPr>
        <p:spPr>
          <a:xfrm>
            <a:off x="560525" y="3718900"/>
            <a:ext cx="3552600" cy="873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10" name="Google Shape;110;p18"/>
          <p:cNvSpPr txBox="1">
            <a:spLocks noGrp="1"/>
          </p:cNvSpPr>
          <p:nvPr>
            <p:ph type="body" idx="2"/>
          </p:nvPr>
        </p:nvSpPr>
        <p:spPr>
          <a:xfrm>
            <a:off x="4113125" y="3718900"/>
            <a:ext cx="3552600" cy="8736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11" name="Google Shape;111;p18"/>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12" name="Google Shape;112;p18"/>
          <p:cNvSpPr txBox="1">
            <a:spLocks noGrp="1"/>
          </p:cNvSpPr>
          <p:nvPr>
            <p:ph type="sldNum" idx="3"/>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13" name="Google Shape;113;p18"/>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ject Timeline" type="titleOnly">
  <p:cSld name="TITLE_ONLY">
    <p:bg>
      <p:bgPr>
        <a:solidFill>
          <a:schemeClr val="lt1"/>
        </a:solidFill>
        <a:effectLst/>
      </p:bgPr>
    </p:bg>
    <p:spTree>
      <p:nvGrpSpPr>
        <p:cNvPr id="1" name="Shape 114"/>
        <p:cNvGrpSpPr/>
        <p:nvPr/>
      </p:nvGrpSpPr>
      <p:grpSpPr>
        <a:xfrm>
          <a:off x="0" y="0"/>
          <a:ext cx="0" cy="0"/>
          <a:chOff x="0" y="0"/>
          <a:chExt cx="0" cy="0"/>
        </a:xfrm>
      </p:grpSpPr>
      <p:sp>
        <p:nvSpPr>
          <p:cNvPr id="115" name="Google Shape;11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16" name="Google Shape;116;p19"/>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117" name="Google Shape;117;p19"/>
          <p:cNvSpPr txBox="1">
            <a:spLocks noGrp="1"/>
          </p:cNvSpPr>
          <p:nvPr>
            <p:ph type="title"/>
          </p:nvPr>
        </p:nvSpPr>
        <p:spPr>
          <a:xfrm>
            <a:off x="452575" y="596800"/>
            <a:ext cx="6868800" cy="1339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2"/>
              </a:buClr>
              <a:buSzPts val="4200"/>
              <a:buFont typeface="Inter"/>
              <a:buNone/>
              <a:defRPr/>
            </a:lvl1pPr>
            <a:lvl2pPr lvl="1">
              <a:lnSpc>
                <a:spcPct val="80000"/>
              </a:lnSpc>
              <a:spcBef>
                <a:spcPts val="0"/>
              </a:spcBef>
              <a:spcAft>
                <a:spcPts val="0"/>
              </a:spcAft>
              <a:buClr>
                <a:schemeClr val="dk2"/>
              </a:buClr>
              <a:buSzPts val="4800"/>
              <a:buFont typeface="Inter"/>
              <a:buNone/>
              <a:defRPr sz="4800" b="1"/>
            </a:lvl2pPr>
            <a:lvl3pPr lvl="2">
              <a:lnSpc>
                <a:spcPct val="80000"/>
              </a:lnSpc>
              <a:spcBef>
                <a:spcPts val="0"/>
              </a:spcBef>
              <a:spcAft>
                <a:spcPts val="0"/>
              </a:spcAft>
              <a:buClr>
                <a:schemeClr val="dk2"/>
              </a:buClr>
              <a:buSzPts val="4800"/>
              <a:buFont typeface="Inter"/>
              <a:buNone/>
              <a:defRPr sz="4800" b="1"/>
            </a:lvl3pPr>
            <a:lvl4pPr lvl="3">
              <a:lnSpc>
                <a:spcPct val="80000"/>
              </a:lnSpc>
              <a:spcBef>
                <a:spcPts val="0"/>
              </a:spcBef>
              <a:spcAft>
                <a:spcPts val="0"/>
              </a:spcAft>
              <a:buClr>
                <a:schemeClr val="dk2"/>
              </a:buClr>
              <a:buSzPts val="4800"/>
              <a:buFont typeface="Inter"/>
              <a:buNone/>
              <a:defRPr sz="4800" b="1"/>
            </a:lvl4pPr>
            <a:lvl5pPr lvl="4">
              <a:lnSpc>
                <a:spcPct val="80000"/>
              </a:lnSpc>
              <a:spcBef>
                <a:spcPts val="0"/>
              </a:spcBef>
              <a:spcAft>
                <a:spcPts val="0"/>
              </a:spcAft>
              <a:buClr>
                <a:schemeClr val="dk2"/>
              </a:buClr>
              <a:buSzPts val="4800"/>
              <a:buFont typeface="Inter"/>
              <a:buNone/>
              <a:defRPr sz="4800" b="1"/>
            </a:lvl5pPr>
            <a:lvl6pPr lvl="5">
              <a:lnSpc>
                <a:spcPct val="80000"/>
              </a:lnSpc>
              <a:spcBef>
                <a:spcPts val="0"/>
              </a:spcBef>
              <a:spcAft>
                <a:spcPts val="0"/>
              </a:spcAft>
              <a:buClr>
                <a:schemeClr val="dk2"/>
              </a:buClr>
              <a:buSzPts val="4800"/>
              <a:buFont typeface="Inter"/>
              <a:buNone/>
              <a:defRPr sz="4800" b="1"/>
            </a:lvl6pPr>
            <a:lvl7pPr lvl="6">
              <a:lnSpc>
                <a:spcPct val="80000"/>
              </a:lnSpc>
              <a:spcBef>
                <a:spcPts val="0"/>
              </a:spcBef>
              <a:spcAft>
                <a:spcPts val="0"/>
              </a:spcAft>
              <a:buClr>
                <a:schemeClr val="dk2"/>
              </a:buClr>
              <a:buSzPts val="4800"/>
              <a:buFont typeface="Inter"/>
              <a:buNone/>
              <a:defRPr sz="4800" b="1"/>
            </a:lvl7pPr>
            <a:lvl8pPr lvl="7">
              <a:lnSpc>
                <a:spcPct val="80000"/>
              </a:lnSpc>
              <a:spcBef>
                <a:spcPts val="0"/>
              </a:spcBef>
              <a:spcAft>
                <a:spcPts val="0"/>
              </a:spcAft>
              <a:buClr>
                <a:schemeClr val="dk2"/>
              </a:buClr>
              <a:buSzPts val="4800"/>
              <a:buFont typeface="Inter"/>
              <a:buNone/>
              <a:defRPr sz="4800" b="1"/>
            </a:lvl8pPr>
            <a:lvl9pPr lvl="8">
              <a:lnSpc>
                <a:spcPct val="80000"/>
              </a:lnSpc>
              <a:spcBef>
                <a:spcPts val="0"/>
              </a:spcBef>
              <a:spcAft>
                <a:spcPts val="0"/>
              </a:spcAft>
              <a:buClr>
                <a:schemeClr val="dk2"/>
              </a:buClr>
              <a:buSzPts val="4800"/>
              <a:buFont typeface="Inter"/>
              <a:buNone/>
              <a:defRPr sz="4800" b="1"/>
            </a:lvl9pPr>
          </a:lstStyle>
          <a:p>
            <a:endParaRPr/>
          </a:p>
        </p:txBody>
      </p:sp>
      <p:sp>
        <p:nvSpPr>
          <p:cNvPr id="118" name="Google Shape;118;p19"/>
          <p:cNvSpPr txBox="1">
            <a:spLocks noGrp="1"/>
          </p:cNvSpPr>
          <p:nvPr>
            <p:ph type="body" idx="1"/>
          </p:nvPr>
        </p:nvSpPr>
        <p:spPr>
          <a:xfrm>
            <a:off x="589475" y="2780825"/>
            <a:ext cx="1641300" cy="1719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119" name="Google Shape;119;p19"/>
          <p:cNvSpPr txBox="1">
            <a:spLocks noGrp="1"/>
          </p:cNvSpPr>
          <p:nvPr>
            <p:ph type="body" idx="2"/>
          </p:nvPr>
        </p:nvSpPr>
        <p:spPr>
          <a:xfrm>
            <a:off x="2601850" y="2780825"/>
            <a:ext cx="1641300" cy="1719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120" name="Google Shape;120;p19"/>
          <p:cNvSpPr txBox="1">
            <a:spLocks noGrp="1"/>
          </p:cNvSpPr>
          <p:nvPr>
            <p:ph type="body" idx="3"/>
          </p:nvPr>
        </p:nvSpPr>
        <p:spPr>
          <a:xfrm>
            <a:off x="4601450" y="2780825"/>
            <a:ext cx="1641300" cy="1719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121" name="Google Shape;121;p19"/>
          <p:cNvSpPr txBox="1">
            <a:spLocks noGrp="1"/>
          </p:cNvSpPr>
          <p:nvPr>
            <p:ph type="body" idx="4"/>
          </p:nvPr>
        </p:nvSpPr>
        <p:spPr>
          <a:xfrm>
            <a:off x="6602800" y="2780825"/>
            <a:ext cx="1641300" cy="17190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dk2"/>
              </a:buClr>
              <a:buSzPts val="1000"/>
              <a:buFont typeface="Inter"/>
              <a:buChar char="●"/>
              <a:defRPr sz="1000"/>
            </a:lvl1pPr>
            <a:lvl2pPr marL="914400" lvl="1" indent="-292100">
              <a:spcBef>
                <a:spcPts val="0"/>
              </a:spcBef>
              <a:spcAft>
                <a:spcPts val="0"/>
              </a:spcAft>
              <a:buClr>
                <a:schemeClr val="dk2"/>
              </a:buClr>
              <a:buSzPts val="1000"/>
              <a:buFont typeface="Inter"/>
              <a:buChar char="○"/>
              <a:defRPr sz="1000"/>
            </a:lvl2pPr>
            <a:lvl3pPr marL="1371600" lvl="2" indent="-292100">
              <a:spcBef>
                <a:spcPts val="0"/>
              </a:spcBef>
              <a:spcAft>
                <a:spcPts val="0"/>
              </a:spcAft>
              <a:buClr>
                <a:schemeClr val="dk2"/>
              </a:buClr>
              <a:buSzPts val="1000"/>
              <a:buFont typeface="Inter"/>
              <a:buChar char="■"/>
              <a:defRPr sz="1000"/>
            </a:lvl3pPr>
            <a:lvl4pPr marL="1828800" lvl="3" indent="-292100">
              <a:spcBef>
                <a:spcPts val="0"/>
              </a:spcBef>
              <a:spcAft>
                <a:spcPts val="0"/>
              </a:spcAft>
              <a:buClr>
                <a:schemeClr val="dk2"/>
              </a:buClr>
              <a:buSzPts val="1000"/>
              <a:buFont typeface="Inter"/>
              <a:buChar char="●"/>
              <a:defRPr sz="1000"/>
            </a:lvl4pPr>
            <a:lvl5pPr marL="2286000" lvl="4" indent="-292100">
              <a:spcBef>
                <a:spcPts val="0"/>
              </a:spcBef>
              <a:spcAft>
                <a:spcPts val="0"/>
              </a:spcAft>
              <a:buClr>
                <a:schemeClr val="dk2"/>
              </a:buClr>
              <a:buSzPts val="1000"/>
              <a:buFont typeface="Inter"/>
              <a:buChar char="○"/>
              <a:defRPr sz="1000"/>
            </a:lvl5pPr>
            <a:lvl6pPr marL="2743200" lvl="5" indent="-292100">
              <a:spcBef>
                <a:spcPts val="0"/>
              </a:spcBef>
              <a:spcAft>
                <a:spcPts val="0"/>
              </a:spcAft>
              <a:buClr>
                <a:schemeClr val="dk2"/>
              </a:buClr>
              <a:buSzPts val="1000"/>
              <a:buFont typeface="Inter"/>
              <a:buChar char="■"/>
              <a:defRPr sz="1000"/>
            </a:lvl6pPr>
            <a:lvl7pPr marL="3200400" lvl="6" indent="-292100">
              <a:spcBef>
                <a:spcPts val="0"/>
              </a:spcBef>
              <a:spcAft>
                <a:spcPts val="0"/>
              </a:spcAft>
              <a:buClr>
                <a:schemeClr val="dk2"/>
              </a:buClr>
              <a:buSzPts val="1000"/>
              <a:buFont typeface="Inter"/>
              <a:buChar char="●"/>
              <a:defRPr sz="1000"/>
            </a:lvl7pPr>
            <a:lvl8pPr marL="3657600" lvl="7" indent="-292100">
              <a:spcBef>
                <a:spcPts val="0"/>
              </a:spcBef>
              <a:spcAft>
                <a:spcPts val="0"/>
              </a:spcAft>
              <a:buClr>
                <a:schemeClr val="dk2"/>
              </a:buClr>
              <a:buSzPts val="1000"/>
              <a:buFont typeface="Inter"/>
              <a:buChar char="○"/>
              <a:defRPr sz="1000"/>
            </a:lvl8pPr>
            <a:lvl9pPr marL="4114800" lvl="8" indent="-292100">
              <a:spcBef>
                <a:spcPts val="0"/>
              </a:spcBef>
              <a:spcAft>
                <a:spcPts val="0"/>
              </a:spcAft>
              <a:buClr>
                <a:schemeClr val="dk2"/>
              </a:buClr>
              <a:buSzPts val="1000"/>
              <a:buFont typeface="Inter"/>
              <a:buChar char="■"/>
              <a:defRPr sz="1000"/>
            </a:lvl9pPr>
          </a:lstStyle>
          <a:p>
            <a:endParaRPr/>
          </a:p>
        </p:txBody>
      </p:sp>
      <p:sp>
        <p:nvSpPr>
          <p:cNvPr id="122" name="Google Shape;122;p19"/>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23" name="Google Shape;123;p19"/>
          <p:cNvSpPr txBox="1">
            <a:spLocks noGrp="1"/>
          </p:cNvSpPr>
          <p:nvPr>
            <p:ph type="sldNum" idx="5"/>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24" name="Google Shape;124;p19"/>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etitive Advantage">
  <p:cSld name="ONE_COLUMN_TEXT">
    <p:bg>
      <p:bgPr>
        <a:solidFill>
          <a:schemeClr val="lt1"/>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27" name="Google Shape;127;p20"/>
          <p:cNvCxnSpPr/>
          <p:nvPr/>
        </p:nvCxnSpPr>
        <p:spPr>
          <a:xfrm rot="10800000">
            <a:off x="560525" y="279400"/>
            <a:ext cx="149400" cy="0"/>
          </a:xfrm>
          <a:prstGeom prst="straightConnector1">
            <a:avLst/>
          </a:prstGeom>
          <a:noFill/>
          <a:ln w="9525" cap="flat" cmpd="sng">
            <a:solidFill>
              <a:schemeClr val="dk1"/>
            </a:solidFill>
            <a:prstDash val="solid"/>
            <a:round/>
            <a:headEnd type="none" w="med" len="med"/>
            <a:tailEnd type="none" w="med" len="med"/>
          </a:ln>
        </p:spPr>
      </p:cxnSp>
      <p:sp>
        <p:nvSpPr>
          <p:cNvPr id="128" name="Google Shape;128;p20"/>
          <p:cNvSpPr txBox="1">
            <a:spLocks noGrp="1"/>
          </p:cNvSpPr>
          <p:nvPr>
            <p:ph type="title"/>
          </p:nvPr>
        </p:nvSpPr>
        <p:spPr>
          <a:xfrm>
            <a:off x="452575" y="596800"/>
            <a:ext cx="4418100" cy="2965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4200"/>
              <a:buFont typeface="Inter"/>
              <a:buNone/>
              <a:defRPr/>
            </a:lvl1pPr>
            <a:lvl2pPr lvl="1">
              <a:lnSpc>
                <a:spcPct val="80000"/>
              </a:lnSpc>
              <a:spcBef>
                <a:spcPts val="0"/>
              </a:spcBef>
              <a:spcAft>
                <a:spcPts val="0"/>
              </a:spcAft>
              <a:buSzPts val="4800"/>
              <a:buFont typeface="Inter"/>
              <a:buNone/>
              <a:defRPr sz="4800" b="1"/>
            </a:lvl2pPr>
            <a:lvl3pPr lvl="2">
              <a:lnSpc>
                <a:spcPct val="80000"/>
              </a:lnSpc>
              <a:spcBef>
                <a:spcPts val="0"/>
              </a:spcBef>
              <a:spcAft>
                <a:spcPts val="0"/>
              </a:spcAft>
              <a:buSzPts val="4800"/>
              <a:buFont typeface="Inter"/>
              <a:buNone/>
              <a:defRPr sz="4800" b="1"/>
            </a:lvl3pPr>
            <a:lvl4pPr lvl="3">
              <a:lnSpc>
                <a:spcPct val="80000"/>
              </a:lnSpc>
              <a:spcBef>
                <a:spcPts val="0"/>
              </a:spcBef>
              <a:spcAft>
                <a:spcPts val="0"/>
              </a:spcAft>
              <a:buSzPts val="4800"/>
              <a:buFont typeface="Inter"/>
              <a:buNone/>
              <a:defRPr sz="4800" b="1"/>
            </a:lvl4pPr>
            <a:lvl5pPr lvl="4">
              <a:lnSpc>
                <a:spcPct val="80000"/>
              </a:lnSpc>
              <a:spcBef>
                <a:spcPts val="0"/>
              </a:spcBef>
              <a:spcAft>
                <a:spcPts val="0"/>
              </a:spcAft>
              <a:buSzPts val="4800"/>
              <a:buFont typeface="Inter"/>
              <a:buNone/>
              <a:defRPr sz="4800" b="1"/>
            </a:lvl5pPr>
            <a:lvl6pPr lvl="5">
              <a:lnSpc>
                <a:spcPct val="80000"/>
              </a:lnSpc>
              <a:spcBef>
                <a:spcPts val="0"/>
              </a:spcBef>
              <a:spcAft>
                <a:spcPts val="0"/>
              </a:spcAft>
              <a:buSzPts val="4800"/>
              <a:buFont typeface="Inter"/>
              <a:buNone/>
              <a:defRPr sz="4800" b="1"/>
            </a:lvl6pPr>
            <a:lvl7pPr lvl="6">
              <a:lnSpc>
                <a:spcPct val="80000"/>
              </a:lnSpc>
              <a:spcBef>
                <a:spcPts val="0"/>
              </a:spcBef>
              <a:spcAft>
                <a:spcPts val="0"/>
              </a:spcAft>
              <a:buSzPts val="4800"/>
              <a:buFont typeface="Inter"/>
              <a:buNone/>
              <a:defRPr sz="4800" b="1"/>
            </a:lvl7pPr>
            <a:lvl8pPr lvl="7">
              <a:lnSpc>
                <a:spcPct val="80000"/>
              </a:lnSpc>
              <a:spcBef>
                <a:spcPts val="0"/>
              </a:spcBef>
              <a:spcAft>
                <a:spcPts val="0"/>
              </a:spcAft>
              <a:buSzPts val="4800"/>
              <a:buFont typeface="Inter"/>
              <a:buNone/>
              <a:defRPr sz="4800" b="1"/>
            </a:lvl8pPr>
            <a:lvl9pPr lvl="8">
              <a:lnSpc>
                <a:spcPct val="80000"/>
              </a:lnSpc>
              <a:spcBef>
                <a:spcPts val="0"/>
              </a:spcBef>
              <a:spcAft>
                <a:spcPts val="0"/>
              </a:spcAft>
              <a:buSzPts val="4800"/>
              <a:buFont typeface="Inter"/>
              <a:buNone/>
              <a:defRPr sz="4800" b="1"/>
            </a:lvl9pPr>
          </a:lstStyle>
          <a:p>
            <a:endParaRPr/>
          </a:p>
        </p:txBody>
      </p:sp>
      <p:sp>
        <p:nvSpPr>
          <p:cNvPr id="129" name="Google Shape;129;p20"/>
          <p:cNvSpPr>
            <a:spLocks noGrp="1"/>
          </p:cNvSpPr>
          <p:nvPr>
            <p:ph type="pic" idx="2"/>
          </p:nvPr>
        </p:nvSpPr>
        <p:spPr>
          <a:xfrm>
            <a:off x="5039775" y="196800"/>
            <a:ext cx="3905400" cy="4749900"/>
          </a:xfrm>
          <a:prstGeom prst="roundRect">
            <a:avLst>
              <a:gd name="adj" fmla="val 2053"/>
            </a:avLst>
          </a:prstGeom>
          <a:noFill/>
          <a:ln>
            <a:noFill/>
          </a:ln>
        </p:spPr>
      </p:sp>
      <p:sp>
        <p:nvSpPr>
          <p:cNvPr id="130" name="Google Shape;130;p20"/>
          <p:cNvSpPr txBox="1">
            <a:spLocks noGrp="1"/>
          </p:cNvSpPr>
          <p:nvPr>
            <p:ph type="body" idx="1"/>
          </p:nvPr>
        </p:nvSpPr>
        <p:spPr>
          <a:xfrm>
            <a:off x="452575" y="1966775"/>
            <a:ext cx="3212700" cy="2080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Inter"/>
              <a:buChar char="●"/>
              <a:defRPr/>
            </a:lvl1pPr>
            <a:lvl2pPr marL="914400" lvl="1" indent="-304800">
              <a:spcBef>
                <a:spcPts val="0"/>
              </a:spcBef>
              <a:spcAft>
                <a:spcPts val="0"/>
              </a:spcAft>
              <a:buSzPts val="1200"/>
              <a:buFont typeface="Inter"/>
              <a:buChar char="○"/>
              <a:defRPr/>
            </a:lvl2pPr>
            <a:lvl3pPr marL="1371600" lvl="2" indent="-304800">
              <a:spcBef>
                <a:spcPts val="0"/>
              </a:spcBef>
              <a:spcAft>
                <a:spcPts val="0"/>
              </a:spcAft>
              <a:buSzPts val="1200"/>
              <a:buFont typeface="Inter"/>
              <a:buChar char="■"/>
              <a:defRPr/>
            </a:lvl3pPr>
            <a:lvl4pPr marL="1828800" lvl="3" indent="-304800">
              <a:spcBef>
                <a:spcPts val="0"/>
              </a:spcBef>
              <a:spcAft>
                <a:spcPts val="0"/>
              </a:spcAft>
              <a:buSzPts val="1200"/>
              <a:buFont typeface="Inter"/>
              <a:buChar char="●"/>
              <a:defRPr/>
            </a:lvl4pPr>
            <a:lvl5pPr marL="2286000" lvl="4" indent="-304800">
              <a:spcBef>
                <a:spcPts val="0"/>
              </a:spcBef>
              <a:spcAft>
                <a:spcPts val="0"/>
              </a:spcAft>
              <a:buSzPts val="1200"/>
              <a:buFont typeface="Inter"/>
              <a:buChar char="○"/>
              <a:defRPr/>
            </a:lvl5pPr>
            <a:lvl6pPr marL="2743200" lvl="5" indent="-304800">
              <a:spcBef>
                <a:spcPts val="0"/>
              </a:spcBef>
              <a:spcAft>
                <a:spcPts val="0"/>
              </a:spcAft>
              <a:buSzPts val="1200"/>
              <a:buFont typeface="Inter"/>
              <a:buChar char="■"/>
              <a:defRPr/>
            </a:lvl6pPr>
            <a:lvl7pPr marL="3200400" lvl="6" indent="-304800">
              <a:spcBef>
                <a:spcPts val="0"/>
              </a:spcBef>
              <a:spcAft>
                <a:spcPts val="0"/>
              </a:spcAft>
              <a:buSzPts val="1200"/>
              <a:buFont typeface="Inter"/>
              <a:buChar char="●"/>
              <a:defRPr/>
            </a:lvl7pPr>
            <a:lvl8pPr marL="3657600" lvl="7" indent="-304800">
              <a:spcBef>
                <a:spcPts val="0"/>
              </a:spcBef>
              <a:spcAft>
                <a:spcPts val="0"/>
              </a:spcAft>
              <a:buSzPts val="1200"/>
              <a:buFont typeface="Inter"/>
              <a:buChar char="○"/>
              <a:defRPr/>
            </a:lvl8pPr>
            <a:lvl9pPr marL="4114800" lvl="8" indent="-304800">
              <a:spcBef>
                <a:spcPts val="0"/>
              </a:spcBef>
              <a:spcAft>
                <a:spcPts val="0"/>
              </a:spcAft>
              <a:buSzPts val="1200"/>
              <a:buFont typeface="Inter"/>
              <a:buChar char="■"/>
              <a:defRPr/>
            </a:lvl9pPr>
          </a:lstStyle>
          <a:p>
            <a:endParaRPr/>
          </a:p>
        </p:txBody>
      </p:sp>
      <p:sp>
        <p:nvSpPr>
          <p:cNvPr id="131" name="Google Shape;131;p20"/>
          <p:cNvSpPr/>
          <p:nvPr/>
        </p:nvSpPr>
        <p:spPr>
          <a:xfrm>
            <a:off x="603475"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dk1"/>
                </a:solidFill>
                <a:latin typeface="Inter"/>
                <a:ea typeface="Inter"/>
                <a:cs typeface="Inter"/>
                <a:sym typeface="Inter"/>
              </a:rPr>
              <a:t>Confidential</a:t>
            </a:r>
            <a:endParaRPr sz="700">
              <a:solidFill>
                <a:schemeClr val="dk1"/>
              </a:solidFill>
              <a:latin typeface="Inter"/>
              <a:ea typeface="Inter"/>
              <a:cs typeface="Inter"/>
              <a:sym typeface="Inter"/>
            </a:endParaRPr>
          </a:p>
        </p:txBody>
      </p:sp>
      <p:sp>
        <p:nvSpPr>
          <p:cNvPr id="132" name="Google Shape;132;p20"/>
          <p:cNvSpPr txBox="1">
            <a:spLocks noGrp="1"/>
          </p:cNvSpPr>
          <p:nvPr>
            <p:ph type="sldNum" idx="3"/>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dk1"/>
                </a:solidFill>
                <a:latin typeface="Inter Light"/>
                <a:ea typeface="Inter Light"/>
                <a:cs typeface="Inter Light"/>
                <a:sym typeface="Inter Light"/>
              </a:defRPr>
            </a:lvl1pPr>
            <a:lvl2pPr lvl="1" algn="ctr">
              <a:buNone/>
              <a:defRPr sz="800">
                <a:solidFill>
                  <a:schemeClr val="dk1"/>
                </a:solidFill>
                <a:latin typeface="Inter Light"/>
                <a:ea typeface="Inter Light"/>
                <a:cs typeface="Inter Light"/>
                <a:sym typeface="Inter Light"/>
              </a:defRPr>
            </a:lvl2pPr>
            <a:lvl3pPr lvl="2" algn="ctr">
              <a:buNone/>
              <a:defRPr sz="800">
                <a:solidFill>
                  <a:schemeClr val="dk1"/>
                </a:solidFill>
                <a:latin typeface="Inter Light"/>
                <a:ea typeface="Inter Light"/>
                <a:cs typeface="Inter Light"/>
                <a:sym typeface="Inter Light"/>
              </a:defRPr>
            </a:lvl3pPr>
            <a:lvl4pPr lvl="3" algn="ctr">
              <a:buNone/>
              <a:defRPr sz="800">
                <a:solidFill>
                  <a:schemeClr val="dk1"/>
                </a:solidFill>
                <a:latin typeface="Inter Light"/>
                <a:ea typeface="Inter Light"/>
                <a:cs typeface="Inter Light"/>
                <a:sym typeface="Inter Light"/>
              </a:defRPr>
            </a:lvl4pPr>
            <a:lvl5pPr lvl="4" algn="ctr">
              <a:buNone/>
              <a:defRPr sz="800">
                <a:solidFill>
                  <a:schemeClr val="dk1"/>
                </a:solidFill>
                <a:latin typeface="Inter Light"/>
                <a:ea typeface="Inter Light"/>
                <a:cs typeface="Inter Light"/>
                <a:sym typeface="Inter Light"/>
              </a:defRPr>
            </a:lvl5pPr>
            <a:lvl6pPr lvl="5" algn="ctr">
              <a:buNone/>
              <a:defRPr sz="800">
                <a:solidFill>
                  <a:schemeClr val="dk1"/>
                </a:solidFill>
                <a:latin typeface="Inter Light"/>
                <a:ea typeface="Inter Light"/>
                <a:cs typeface="Inter Light"/>
                <a:sym typeface="Inter Light"/>
              </a:defRPr>
            </a:lvl6pPr>
            <a:lvl7pPr lvl="6" algn="ctr">
              <a:buNone/>
              <a:defRPr sz="800">
                <a:solidFill>
                  <a:schemeClr val="dk1"/>
                </a:solidFill>
                <a:latin typeface="Inter Light"/>
                <a:ea typeface="Inter Light"/>
                <a:cs typeface="Inter Light"/>
                <a:sym typeface="Inter Light"/>
              </a:defRPr>
            </a:lvl7pPr>
            <a:lvl8pPr lvl="7" algn="ctr">
              <a:buNone/>
              <a:defRPr sz="800">
                <a:solidFill>
                  <a:schemeClr val="dk1"/>
                </a:solidFill>
                <a:latin typeface="Inter Light"/>
                <a:ea typeface="Inter Light"/>
                <a:cs typeface="Inter Light"/>
                <a:sym typeface="Inter Light"/>
              </a:defRPr>
            </a:lvl8pPr>
            <a:lvl9pPr lvl="8" algn="ctr">
              <a:buNone/>
              <a:defRPr sz="800">
                <a:solidFill>
                  <a:schemeClr val="dk1"/>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33" name="Google Shape;133;p20"/>
          <p:cNvSpPr/>
          <p:nvPr/>
        </p:nvSpPr>
        <p:spPr>
          <a:xfrm>
            <a:off x="1644650" y="4749800"/>
            <a:ext cx="768000" cy="1905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dk1"/>
                </a:solidFill>
                <a:latin typeface="Inter"/>
                <a:ea typeface="Inter"/>
                <a:cs typeface="Inter"/>
                <a:sym typeface="Inter"/>
              </a:rPr>
              <a:t>Copyright ©</a:t>
            </a:r>
            <a:endParaRPr sz="700">
              <a:solidFill>
                <a:schemeClr val="dk1"/>
              </a:solidFill>
              <a:latin typeface="Inter"/>
              <a:ea typeface="Inter"/>
              <a:cs typeface="Inter"/>
              <a:sym typeface="Int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eet the Team">
  <p:cSld name="MAIN_POINT">
    <p:bg>
      <p:bgPr>
        <a:solidFill>
          <a:schemeClr val="dk1"/>
        </a:solidFill>
        <a:effectLst/>
      </p:bgPr>
    </p:bg>
    <p:spTree>
      <p:nvGrpSpPr>
        <p:cNvPr id="1" name="Shape 134"/>
        <p:cNvGrpSpPr/>
        <p:nvPr/>
      </p:nvGrpSpPr>
      <p:grpSpPr>
        <a:xfrm>
          <a:off x="0" y="0"/>
          <a:ext cx="0" cy="0"/>
          <a:chOff x="0" y="0"/>
          <a:chExt cx="0" cy="0"/>
        </a:xfrm>
      </p:grpSpPr>
      <p:sp>
        <p:nvSpPr>
          <p:cNvPr id="135" name="Google Shape;135;p21"/>
          <p:cNvSpPr>
            <a:spLocks noGrp="1"/>
          </p:cNvSpPr>
          <p:nvPr>
            <p:ph type="pic" idx="2"/>
          </p:nvPr>
        </p:nvSpPr>
        <p:spPr>
          <a:xfrm>
            <a:off x="566350" y="1569300"/>
            <a:ext cx="1466400" cy="1570200"/>
          </a:xfrm>
          <a:prstGeom prst="roundRect">
            <a:avLst>
              <a:gd name="adj" fmla="val 6320"/>
            </a:avLst>
          </a:prstGeom>
          <a:noFill/>
          <a:ln>
            <a:noFill/>
          </a:ln>
        </p:spPr>
      </p:sp>
      <p:sp>
        <p:nvSpPr>
          <p:cNvPr id="136" name="Google Shape;136;p21"/>
          <p:cNvSpPr>
            <a:spLocks noGrp="1"/>
          </p:cNvSpPr>
          <p:nvPr>
            <p:ph type="pic" idx="3"/>
          </p:nvPr>
        </p:nvSpPr>
        <p:spPr>
          <a:xfrm>
            <a:off x="2588275" y="1569300"/>
            <a:ext cx="1466400" cy="1570200"/>
          </a:xfrm>
          <a:prstGeom prst="roundRect">
            <a:avLst>
              <a:gd name="adj" fmla="val 6320"/>
            </a:avLst>
          </a:prstGeom>
          <a:noFill/>
          <a:ln>
            <a:noFill/>
          </a:ln>
        </p:spPr>
      </p:sp>
      <p:sp>
        <p:nvSpPr>
          <p:cNvPr id="137" name="Google Shape;137;p21"/>
          <p:cNvSpPr>
            <a:spLocks noGrp="1"/>
          </p:cNvSpPr>
          <p:nvPr>
            <p:ph type="pic" idx="4"/>
          </p:nvPr>
        </p:nvSpPr>
        <p:spPr>
          <a:xfrm>
            <a:off x="4613113" y="1569300"/>
            <a:ext cx="1466400" cy="1570200"/>
          </a:xfrm>
          <a:prstGeom prst="roundRect">
            <a:avLst>
              <a:gd name="adj" fmla="val 6320"/>
            </a:avLst>
          </a:prstGeom>
          <a:noFill/>
          <a:ln>
            <a:noFill/>
          </a:ln>
        </p:spPr>
      </p:sp>
      <p:sp>
        <p:nvSpPr>
          <p:cNvPr id="138" name="Google Shape;138;p21"/>
          <p:cNvSpPr>
            <a:spLocks noGrp="1"/>
          </p:cNvSpPr>
          <p:nvPr>
            <p:ph type="pic" idx="5"/>
          </p:nvPr>
        </p:nvSpPr>
        <p:spPr>
          <a:xfrm>
            <a:off x="6637950" y="1569300"/>
            <a:ext cx="1466400" cy="1570200"/>
          </a:xfrm>
          <a:prstGeom prst="roundRect">
            <a:avLst>
              <a:gd name="adj" fmla="val 6320"/>
            </a:avLst>
          </a:prstGeom>
          <a:noFill/>
          <a:ln>
            <a:noFill/>
          </a:ln>
        </p:spPr>
      </p:sp>
      <p:cxnSp>
        <p:nvCxnSpPr>
          <p:cNvPr id="139" name="Google Shape;139;p21"/>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40" name="Google Shape;140;p21"/>
          <p:cNvSpPr txBox="1">
            <a:spLocks noGrp="1"/>
          </p:cNvSpPr>
          <p:nvPr>
            <p:ph type="title"/>
          </p:nvPr>
        </p:nvSpPr>
        <p:spPr>
          <a:xfrm>
            <a:off x="450850" y="596800"/>
            <a:ext cx="6767700" cy="1828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41" name="Google Shape;141;p21"/>
          <p:cNvSpPr txBox="1">
            <a:spLocks noGrp="1"/>
          </p:cNvSpPr>
          <p:nvPr>
            <p:ph type="subTitle" idx="1"/>
          </p:nvPr>
        </p:nvSpPr>
        <p:spPr>
          <a:xfrm>
            <a:off x="566350" y="3190975"/>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42" name="Google Shape;142;p21"/>
          <p:cNvSpPr txBox="1">
            <a:spLocks noGrp="1"/>
          </p:cNvSpPr>
          <p:nvPr>
            <p:ph type="subTitle" idx="6"/>
          </p:nvPr>
        </p:nvSpPr>
        <p:spPr>
          <a:xfrm>
            <a:off x="2588275" y="3190975"/>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43" name="Google Shape;143;p21"/>
          <p:cNvSpPr txBox="1">
            <a:spLocks noGrp="1"/>
          </p:cNvSpPr>
          <p:nvPr>
            <p:ph type="subTitle" idx="7"/>
          </p:nvPr>
        </p:nvSpPr>
        <p:spPr>
          <a:xfrm>
            <a:off x="4613113" y="3190975"/>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44" name="Google Shape;144;p21"/>
          <p:cNvSpPr txBox="1">
            <a:spLocks noGrp="1"/>
          </p:cNvSpPr>
          <p:nvPr>
            <p:ph type="subTitle" idx="8"/>
          </p:nvPr>
        </p:nvSpPr>
        <p:spPr>
          <a:xfrm>
            <a:off x="6637950" y="3190975"/>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600"/>
              <a:buFont typeface="Inter SemiBold"/>
              <a:buNone/>
              <a:defRPr sz="1600">
                <a:solidFill>
                  <a:schemeClr val="lt1"/>
                </a:solidFill>
              </a:defRPr>
            </a:lvl1pPr>
            <a:lvl2pPr lvl="1" algn="ctr">
              <a:spcBef>
                <a:spcPts val="0"/>
              </a:spcBef>
              <a:spcAft>
                <a:spcPts val="0"/>
              </a:spcAft>
              <a:buClr>
                <a:schemeClr val="lt1"/>
              </a:buClr>
              <a:buSzPts val="1600"/>
              <a:buFont typeface="Inter SemiBold"/>
              <a:buNone/>
              <a:defRPr sz="1600">
                <a:solidFill>
                  <a:schemeClr val="lt1"/>
                </a:solidFill>
              </a:defRPr>
            </a:lvl2pPr>
            <a:lvl3pPr lvl="2" algn="ctr">
              <a:spcBef>
                <a:spcPts val="0"/>
              </a:spcBef>
              <a:spcAft>
                <a:spcPts val="0"/>
              </a:spcAft>
              <a:buClr>
                <a:schemeClr val="lt1"/>
              </a:buClr>
              <a:buSzPts val="1600"/>
              <a:buFont typeface="Inter SemiBold"/>
              <a:buNone/>
              <a:defRPr sz="1600">
                <a:solidFill>
                  <a:schemeClr val="lt1"/>
                </a:solidFill>
              </a:defRPr>
            </a:lvl3pPr>
            <a:lvl4pPr lvl="3" algn="ctr">
              <a:spcBef>
                <a:spcPts val="0"/>
              </a:spcBef>
              <a:spcAft>
                <a:spcPts val="0"/>
              </a:spcAft>
              <a:buClr>
                <a:schemeClr val="lt1"/>
              </a:buClr>
              <a:buSzPts val="1600"/>
              <a:buFont typeface="Inter SemiBold"/>
              <a:buNone/>
              <a:defRPr sz="1600">
                <a:solidFill>
                  <a:schemeClr val="lt1"/>
                </a:solidFill>
              </a:defRPr>
            </a:lvl4pPr>
            <a:lvl5pPr lvl="4" algn="ctr">
              <a:spcBef>
                <a:spcPts val="0"/>
              </a:spcBef>
              <a:spcAft>
                <a:spcPts val="0"/>
              </a:spcAft>
              <a:buClr>
                <a:schemeClr val="lt1"/>
              </a:buClr>
              <a:buSzPts val="1600"/>
              <a:buFont typeface="Inter SemiBold"/>
              <a:buNone/>
              <a:defRPr sz="1600">
                <a:solidFill>
                  <a:schemeClr val="lt1"/>
                </a:solidFill>
              </a:defRPr>
            </a:lvl5pPr>
            <a:lvl6pPr lvl="5" algn="ctr">
              <a:spcBef>
                <a:spcPts val="0"/>
              </a:spcBef>
              <a:spcAft>
                <a:spcPts val="0"/>
              </a:spcAft>
              <a:buClr>
                <a:schemeClr val="lt1"/>
              </a:buClr>
              <a:buSzPts val="1600"/>
              <a:buFont typeface="Inter SemiBold"/>
              <a:buNone/>
              <a:defRPr sz="1600">
                <a:solidFill>
                  <a:schemeClr val="lt1"/>
                </a:solidFill>
              </a:defRPr>
            </a:lvl6pPr>
            <a:lvl7pPr lvl="6" algn="ctr">
              <a:spcBef>
                <a:spcPts val="0"/>
              </a:spcBef>
              <a:spcAft>
                <a:spcPts val="0"/>
              </a:spcAft>
              <a:buClr>
                <a:schemeClr val="lt1"/>
              </a:buClr>
              <a:buSzPts val="1600"/>
              <a:buFont typeface="Inter SemiBold"/>
              <a:buNone/>
              <a:defRPr sz="1600">
                <a:solidFill>
                  <a:schemeClr val="lt1"/>
                </a:solidFill>
              </a:defRPr>
            </a:lvl7pPr>
            <a:lvl8pPr lvl="7" algn="ctr">
              <a:spcBef>
                <a:spcPts val="0"/>
              </a:spcBef>
              <a:spcAft>
                <a:spcPts val="0"/>
              </a:spcAft>
              <a:buClr>
                <a:schemeClr val="lt1"/>
              </a:buClr>
              <a:buSzPts val="1600"/>
              <a:buFont typeface="Inter SemiBold"/>
              <a:buNone/>
              <a:defRPr sz="1600">
                <a:solidFill>
                  <a:schemeClr val="lt1"/>
                </a:solidFill>
              </a:defRPr>
            </a:lvl8pPr>
            <a:lvl9pPr lvl="8" algn="ctr">
              <a:spcBef>
                <a:spcPts val="0"/>
              </a:spcBef>
              <a:spcAft>
                <a:spcPts val="0"/>
              </a:spcAft>
              <a:buClr>
                <a:schemeClr val="lt1"/>
              </a:buClr>
              <a:buSzPts val="1600"/>
              <a:buFont typeface="Inter SemiBold"/>
              <a:buNone/>
              <a:defRPr sz="1600">
                <a:solidFill>
                  <a:schemeClr val="lt1"/>
                </a:solidFill>
              </a:defRPr>
            </a:lvl9pPr>
          </a:lstStyle>
          <a:p>
            <a:endParaRPr/>
          </a:p>
        </p:txBody>
      </p:sp>
      <p:sp>
        <p:nvSpPr>
          <p:cNvPr id="145" name="Google Shape;145;p21"/>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46" name="Google Shape;146;p21"/>
          <p:cNvSpPr txBox="1">
            <a:spLocks noGrp="1"/>
          </p:cNvSpPr>
          <p:nvPr>
            <p:ph type="sldNum" idx="12"/>
          </p:nvPr>
        </p:nvSpPr>
        <p:spPr>
          <a:xfrm>
            <a:off x="420872" y="203200"/>
            <a:ext cx="428700" cy="393600"/>
          </a:xfrm>
          <a:prstGeom prst="rect">
            <a:avLst/>
          </a:prstGeom>
        </p:spPr>
        <p:txBody>
          <a:bodyPr spcFirstLastPara="1" wrap="square" lIns="91425" tIns="91425" rIns="91425" bIns="91425" anchor="ctr" anchorCtr="0">
            <a:normAutofit/>
          </a:bodyPr>
          <a:lstStyle>
            <a:lvl1pPr lvl="0" algn="ctr">
              <a:buNone/>
              <a:defRPr sz="800">
                <a:solidFill>
                  <a:schemeClr val="lt2"/>
                </a:solidFill>
                <a:latin typeface="Inter Light"/>
                <a:ea typeface="Inter Light"/>
                <a:cs typeface="Inter Light"/>
                <a:sym typeface="Inter Light"/>
              </a:defRPr>
            </a:lvl1pPr>
            <a:lvl2pPr lvl="1" algn="ctr">
              <a:buNone/>
              <a:defRPr sz="800">
                <a:solidFill>
                  <a:schemeClr val="lt2"/>
                </a:solidFill>
                <a:latin typeface="Inter Light"/>
                <a:ea typeface="Inter Light"/>
                <a:cs typeface="Inter Light"/>
                <a:sym typeface="Inter Light"/>
              </a:defRPr>
            </a:lvl2pPr>
            <a:lvl3pPr lvl="2" algn="ctr">
              <a:buNone/>
              <a:defRPr sz="800">
                <a:solidFill>
                  <a:schemeClr val="lt2"/>
                </a:solidFill>
                <a:latin typeface="Inter Light"/>
                <a:ea typeface="Inter Light"/>
                <a:cs typeface="Inter Light"/>
                <a:sym typeface="Inter Light"/>
              </a:defRPr>
            </a:lvl3pPr>
            <a:lvl4pPr lvl="3" algn="ctr">
              <a:buNone/>
              <a:defRPr sz="800">
                <a:solidFill>
                  <a:schemeClr val="lt2"/>
                </a:solidFill>
                <a:latin typeface="Inter Light"/>
                <a:ea typeface="Inter Light"/>
                <a:cs typeface="Inter Light"/>
                <a:sym typeface="Inter Light"/>
              </a:defRPr>
            </a:lvl4pPr>
            <a:lvl5pPr lvl="4" algn="ctr">
              <a:buNone/>
              <a:defRPr sz="800">
                <a:solidFill>
                  <a:schemeClr val="lt2"/>
                </a:solidFill>
                <a:latin typeface="Inter Light"/>
                <a:ea typeface="Inter Light"/>
                <a:cs typeface="Inter Light"/>
                <a:sym typeface="Inter Light"/>
              </a:defRPr>
            </a:lvl5pPr>
            <a:lvl6pPr lvl="5" algn="ctr">
              <a:buNone/>
              <a:defRPr sz="800">
                <a:solidFill>
                  <a:schemeClr val="lt2"/>
                </a:solidFill>
                <a:latin typeface="Inter Light"/>
                <a:ea typeface="Inter Light"/>
                <a:cs typeface="Inter Light"/>
                <a:sym typeface="Inter Light"/>
              </a:defRPr>
            </a:lvl6pPr>
            <a:lvl7pPr lvl="6" algn="ctr">
              <a:buNone/>
              <a:defRPr sz="800">
                <a:solidFill>
                  <a:schemeClr val="lt2"/>
                </a:solidFill>
                <a:latin typeface="Inter Light"/>
                <a:ea typeface="Inter Light"/>
                <a:cs typeface="Inter Light"/>
                <a:sym typeface="Inter Light"/>
              </a:defRPr>
            </a:lvl7pPr>
            <a:lvl8pPr lvl="7" algn="ctr">
              <a:buNone/>
              <a:defRPr sz="800">
                <a:solidFill>
                  <a:schemeClr val="lt2"/>
                </a:solidFill>
                <a:latin typeface="Inter Light"/>
                <a:ea typeface="Inter Light"/>
                <a:cs typeface="Inter Light"/>
                <a:sym typeface="Inter Light"/>
              </a:defRPr>
            </a:lvl8pPr>
            <a:lvl9pPr lvl="8" algn="ctr">
              <a:buNone/>
              <a:defRPr sz="800">
                <a:solidFill>
                  <a:schemeClr val="lt2"/>
                </a:solidFill>
                <a:latin typeface="Inter Light"/>
                <a:ea typeface="Inter Light"/>
                <a:cs typeface="Inter Light"/>
                <a:sym typeface="Inter Light"/>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21"/>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rrent Market / Market Size">
  <p:cSld name="SECTION_TITLE_AND_DESCRIPTION">
    <p:bg>
      <p:bgPr>
        <a:solidFill>
          <a:schemeClr val="dk2"/>
        </a:solidFill>
        <a:effectLst/>
      </p:bgPr>
    </p:bg>
    <p:spTree>
      <p:nvGrpSpPr>
        <p:cNvPr id="1" name="Shape 148"/>
        <p:cNvGrpSpPr/>
        <p:nvPr/>
      </p:nvGrpSpPr>
      <p:grpSpPr>
        <a:xfrm>
          <a:off x="0" y="0"/>
          <a:ext cx="0" cy="0"/>
          <a:chOff x="0" y="0"/>
          <a:chExt cx="0" cy="0"/>
        </a:xfrm>
      </p:grpSpPr>
      <p:sp>
        <p:nvSpPr>
          <p:cNvPr id="149" name="Google Shape;149;p22"/>
          <p:cNvSpPr txBox="1"/>
          <p:nvPr/>
        </p:nvSpPr>
        <p:spPr>
          <a:xfrm>
            <a:off x="420872" y="203200"/>
            <a:ext cx="42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800">
                <a:solidFill>
                  <a:schemeClr val="lt2"/>
                </a:solidFill>
                <a:latin typeface="Inter Light"/>
                <a:ea typeface="Inter Light"/>
                <a:cs typeface="Inter Light"/>
                <a:sym typeface="Inter Light"/>
              </a:rPr>
              <a:t>‹#›</a:t>
            </a:fld>
            <a:endParaRPr sz="800">
              <a:solidFill>
                <a:schemeClr val="lt2"/>
              </a:solidFill>
              <a:latin typeface="Inter Light"/>
              <a:ea typeface="Inter Light"/>
              <a:cs typeface="Inter Light"/>
              <a:sym typeface="Inter Light"/>
            </a:endParaRPr>
          </a:p>
        </p:txBody>
      </p:sp>
      <p:cxnSp>
        <p:nvCxnSpPr>
          <p:cNvPr id="150" name="Google Shape;150;p22"/>
          <p:cNvCxnSpPr/>
          <p:nvPr/>
        </p:nvCxnSpPr>
        <p:spPr>
          <a:xfrm rot="10800000">
            <a:off x="560525" y="279400"/>
            <a:ext cx="149400" cy="0"/>
          </a:xfrm>
          <a:prstGeom prst="straightConnector1">
            <a:avLst/>
          </a:prstGeom>
          <a:noFill/>
          <a:ln w="9525" cap="flat" cmpd="sng">
            <a:solidFill>
              <a:schemeClr val="lt2"/>
            </a:solidFill>
            <a:prstDash val="solid"/>
            <a:round/>
            <a:headEnd type="none" w="med" len="med"/>
            <a:tailEnd type="none" w="med" len="med"/>
          </a:ln>
        </p:spPr>
      </p:cxnSp>
      <p:sp>
        <p:nvSpPr>
          <p:cNvPr id="151" name="Google Shape;151;p22"/>
          <p:cNvSpPr txBox="1">
            <a:spLocks noGrp="1"/>
          </p:cNvSpPr>
          <p:nvPr>
            <p:ph type="subTitle" idx="1"/>
          </p:nvPr>
        </p:nvSpPr>
        <p:spPr>
          <a:xfrm>
            <a:off x="675475" y="305590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152" name="Google Shape;152;p22"/>
          <p:cNvSpPr txBox="1">
            <a:spLocks noGrp="1"/>
          </p:cNvSpPr>
          <p:nvPr>
            <p:ph type="body" idx="2"/>
          </p:nvPr>
        </p:nvSpPr>
        <p:spPr>
          <a:xfrm>
            <a:off x="604925" y="36681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53" name="Google Shape;153;p22"/>
          <p:cNvSpPr txBox="1">
            <a:spLocks noGrp="1"/>
          </p:cNvSpPr>
          <p:nvPr>
            <p:ph type="subTitle" idx="3"/>
          </p:nvPr>
        </p:nvSpPr>
        <p:spPr>
          <a:xfrm>
            <a:off x="3885400" y="305590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154" name="Google Shape;154;p22"/>
          <p:cNvSpPr txBox="1">
            <a:spLocks noGrp="1"/>
          </p:cNvSpPr>
          <p:nvPr>
            <p:ph type="body" idx="4"/>
          </p:nvPr>
        </p:nvSpPr>
        <p:spPr>
          <a:xfrm>
            <a:off x="3814850" y="36681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55" name="Google Shape;155;p22"/>
          <p:cNvSpPr txBox="1">
            <a:spLocks noGrp="1"/>
          </p:cNvSpPr>
          <p:nvPr>
            <p:ph type="subTitle" idx="5"/>
          </p:nvPr>
        </p:nvSpPr>
        <p:spPr>
          <a:xfrm>
            <a:off x="7024719" y="3055900"/>
            <a:ext cx="1466400" cy="772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Font typeface="Inter SemiBold"/>
              <a:buNone/>
              <a:defRPr>
                <a:solidFill>
                  <a:schemeClr val="lt1"/>
                </a:solidFill>
              </a:defRPr>
            </a:lvl1pPr>
            <a:lvl2pPr lvl="1" algn="ctr">
              <a:spcBef>
                <a:spcPts val="0"/>
              </a:spcBef>
              <a:spcAft>
                <a:spcPts val="0"/>
              </a:spcAft>
              <a:buClr>
                <a:schemeClr val="lt1"/>
              </a:buClr>
              <a:buSzPts val="1800"/>
              <a:buFont typeface="Inter SemiBold"/>
              <a:buNone/>
              <a:defRPr>
                <a:solidFill>
                  <a:schemeClr val="lt1"/>
                </a:solidFill>
              </a:defRPr>
            </a:lvl2pPr>
            <a:lvl3pPr lvl="2" algn="ctr">
              <a:spcBef>
                <a:spcPts val="0"/>
              </a:spcBef>
              <a:spcAft>
                <a:spcPts val="0"/>
              </a:spcAft>
              <a:buClr>
                <a:schemeClr val="lt1"/>
              </a:buClr>
              <a:buSzPts val="1800"/>
              <a:buFont typeface="Inter SemiBold"/>
              <a:buNone/>
              <a:defRPr>
                <a:solidFill>
                  <a:schemeClr val="lt1"/>
                </a:solidFill>
              </a:defRPr>
            </a:lvl3pPr>
            <a:lvl4pPr lvl="3" algn="ctr">
              <a:spcBef>
                <a:spcPts val="0"/>
              </a:spcBef>
              <a:spcAft>
                <a:spcPts val="0"/>
              </a:spcAft>
              <a:buClr>
                <a:schemeClr val="lt1"/>
              </a:buClr>
              <a:buSzPts val="1800"/>
              <a:buFont typeface="Inter SemiBold"/>
              <a:buNone/>
              <a:defRPr>
                <a:solidFill>
                  <a:schemeClr val="lt1"/>
                </a:solidFill>
              </a:defRPr>
            </a:lvl4pPr>
            <a:lvl5pPr lvl="4" algn="ctr">
              <a:spcBef>
                <a:spcPts val="0"/>
              </a:spcBef>
              <a:spcAft>
                <a:spcPts val="0"/>
              </a:spcAft>
              <a:buClr>
                <a:schemeClr val="lt1"/>
              </a:buClr>
              <a:buSzPts val="1800"/>
              <a:buFont typeface="Inter SemiBold"/>
              <a:buNone/>
              <a:defRPr>
                <a:solidFill>
                  <a:schemeClr val="lt1"/>
                </a:solidFill>
              </a:defRPr>
            </a:lvl5pPr>
            <a:lvl6pPr lvl="5" algn="ctr">
              <a:spcBef>
                <a:spcPts val="0"/>
              </a:spcBef>
              <a:spcAft>
                <a:spcPts val="0"/>
              </a:spcAft>
              <a:buClr>
                <a:schemeClr val="lt1"/>
              </a:buClr>
              <a:buSzPts val="1800"/>
              <a:buFont typeface="Inter SemiBold"/>
              <a:buNone/>
              <a:defRPr>
                <a:solidFill>
                  <a:schemeClr val="lt1"/>
                </a:solidFill>
              </a:defRPr>
            </a:lvl6pPr>
            <a:lvl7pPr lvl="6" algn="ctr">
              <a:spcBef>
                <a:spcPts val="0"/>
              </a:spcBef>
              <a:spcAft>
                <a:spcPts val="0"/>
              </a:spcAft>
              <a:buClr>
                <a:schemeClr val="lt1"/>
              </a:buClr>
              <a:buSzPts val="1800"/>
              <a:buFont typeface="Inter SemiBold"/>
              <a:buNone/>
              <a:defRPr>
                <a:solidFill>
                  <a:schemeClr val="lt1"/>
                </a:solidFill>
              </a:defRPr>
            </a:lvl7pPr>
            <a:lvl8pPr lvl="7" algn="ctr">
              <a:spcBef>
                <a:spcPts val="0"/>
              </a:spcBef>
              <a:spcAft>
                <a:spcPts val="0"/>
              </a:spcAft>
              <a:buClr>
                <a:schemeClr val="lt1"/>
              </a:buClr>
              <a:buSzPts val="1800"/>
              <a:buFont typeface="Inter SemiBold"/>
              <a:buNone/>
              <a:defRPr>
                <a:solidFill>
                  <a:schemeClr val="lt1"/>
                </a:solidFill>
              </a:defRPr>
            </a:lvl8pPr>
            <a:lvl9pPr lvl="8" algn="ctr">
              <a:spcBef>
                <a:spcPts val="0"/>
              </a:spcBef>
              <a:spcAft>
                <a:spcPts val="0"/>
              </a:spcAft>
              <a:buClr>
                <a:schemeClr val="lt1"/>
              </a:buClr>
              <a:buSzPts val="1800"/>
              <a:buFont typeface="Inter SemiBold"/>
              <a:buNone/>
              <a:defRPr>
                <a:solidFill>
                  <a:schemeClr val="lt1"/>
                </a:solidFill>
              </a:defRPr>
            </a:lvl9pPr>
          </a:lstStyle>
          <a:p>
            <a:endParaRPr/>
          </a:p>
        </p:txBody>
      </p:sp>
      <p:sp>
        <p:nvSpPr>
          <p:cNvPr id="156" name="Google Shape;156;p22"/>
          <p:cNvSpPr txBox="1">
            <a:spLocks noGrp="1"/>
          </p:cNvSpPr>
          <p:nvPr>
            <p:ph type="body" idx="6"/>
          </p:nvPr>
        </p:nvSpPr>
        <p:spPr>
          <a:xfrm>
            <a:off x="6954219" y="3668125"/>
            <a:ext cx="1607400" cy="873600"/>
          </a:xfrm>
          <a:prstGeom prst="rect">
            <a:avLst/>
          </a:prstGeom>
        </p:spPr>
        <p:txBody>
          <a:bodyPr spcFirstLastPara="1" wrap="square" lIns="91425" tIns="91425" rIns="91425" bIns="91425" anchor="t" anchorCtr="0">
            <a:noAutofit/>
          </a:bodyPr>
          <a:lstStyle>
            <a:lvl1pPr marL="457200" lvl="0" indent="-304800" algn="ctr">
              <a:lnSpc>
                <a:spcPct val="115000"/>
              </a:lnSpc>
              <a:spcBef>
                <a:spcPts val="0"/>
              </a:spcBef>
              <a:spcAft>
                <a:spcPts val="0"/>
              </a:spcAft>
              <a:buClr>
                <a:schemeClr val="lt2"/>
              </a:buClr>
              <a:buSzPts val="1200"/>
              <a:buFont typeface="Inter"/>
              <a:buChar char="●"/>
              <a:defRPr>
                <a:solidFill>
                  <a:schemeClr val="lt2"/>
                </a:solidFill>
              </a:defRPr>
            </a:lvl1pPr>
            <a:lvl2pPr marL="914400" lvl="1" indent="-304800" algn="ctr">
              <a:lnSpc>
                <a:spcPct val="115000"/>
              </a:lnSpc>
              <a:spcBef>
                <a:spcPts val="0"/>
              </a:spcBef>
              <a:spcAft>
                <a:spcPts val="0"/>
              </a:spcAft>
              <a:buClr>
                <a:schemeClr val="lt2"/>
              </a:buClr>
              <a:buSzPts val="1200"/>
              <a:buFont typeface="Inter"/>
              <a:buChar char="○"/>
              <a:defRPr>
                <a:solidFill>
                  <a:schemeClr val="lt2"/>
                </a:solidFill>
              </a:defRPr>
            </a:lvl2pPr>
            <a:lvl3pPr marL="1371600" lvl="2" indent="-304800" algn="ctr">
              <a:lnSpc>
                <a:spcPct val="115000"/>
              </a:lnSpc>
              <a:spcBef>
                <a:spcPts val="0"/>
              </a:spcBef>
              <a:spcAft>
                <a:spcPts val="0"/>
              </a:spcAft>
              <a:buClr>
                <a:schemeClr val="lt2"/>
              </a:buClr>
              <a:buSzPts val="1200"/>
              <a:buFont typeface="Inter"/>
              <a:buChar char="■"/>
              <a:defRPr>
                <a:solidFill>
                  <a:schemeClr val="lt2"/>
                </a:solidFill>
              </a:defRPr>
            </a:lvl3pPr>
            <a:lvl4pPr marL="1828800" lvl="3" indent="-304800" algn="ctr">
              <a:lnSpc>
                <a:spcPct val="115000"/>
              </a:lnSpc>
              <a:spcBef>
                <a:spcPts val="0"/>
              </a:spcBef>
              <a:spcAft>
                <a:spcPts val="0"/>
              </a:spcAft>
              <a:buClr>
                <a:schemeClr val="lt2"/>
              </a:buClr>
              <a:buSzPts val="1200"/>
              <a:buFont typeface="Inter"/>
              <a:buChar char="●"/>
              <a:defRPr>
                <a:solidFill>
                  <a:schemeClr val="lt2"/>
                </a:solidFill>
              </a:defRPr>
            </a:lvl4pPr>
            <a:lvl5pPr marL="2286000" lvl="4" indent="-304800" algn="ctr">
              <a:lnSpc>
                <a:spcPct val="115000"/>
              </a:lnSpc>
              <a:spcBef>
                <a:spcPts val="0"/>
              </a:spcBef>
              <a:spcAft>
                <a:spcPts val="0"/>
              </a:spcAft>
              <a:buClr>
                <a:schemeClr val="lt2"/>
              </a:buClr>
              <a:buSzPts val="1200"/>
              <a:buFont typeface="Inter"/>
              <a:buChar char="○"/>
              <a:defRPr>
                <a:solidFill>
                  <a:schemeClr val="lt2"/>
                </a:solidFill>
              </a:defRPr>
            </a:lvl5pPr>
            <a:lvl6pPr marL="2743200" lvl="5" indent="-304800" algn="ctr">
              <a:lnSpc>
                <a:spcPct val="115000"/>
              </a:lnSpc>
              <a:spcBef>
                <a:spcPts val="0"/>
              </a:spcBef>
              <a:spcAft>
                <a:spcPts val="0"/>
              </a:spcAft>
              <a:buClr>
                <a:schemeClr val="lt2"/>
              </a:buClr>
              <a:buSzPts val="1200"/>
              <a:buFont typeface="Inter"/>
              <a:buChar char="■"/>
              <a:defRPr>
                <a:solidFill>
                  <a:schemeClr val="lt2"/>
                </a:solidFill>
              </a:defRPr>
            </a:lvl6pPr>
            <a:lvl7pPr marL="3200400" lvl="6" indent="-304800" algn="ctr">
              <a:lnSpc>
                <a:spcPct val="115000"/>
              </a:lnSpc>
              <a:spcBef>
                <a:spcPts val="0"/>
              </a:spcBef>
              <a:spcAft>
                <a:spcPts val="0"/>
              </a:spcAft>
              <a:buClr>
                <a:schemeClr val="lt2"/>
              </a:buClr>
              <a:buSzPts val="1200"/>
              <a:buFont typeface="Inter"/>
              <a:buChar char="●"/>
              <a:defRPr>
                <a:solidFill>
                  <a:schemeClr val="lt2"/>
                </a:solidFill>
              </a:defRPr>
            </a:lvl7pPr>
            <a:lvl8pPr marL="3657600" lvl="7" indent="-304800" algn="ctr">
              <a:lnSpc>
                <a:spcPct val="115000"/>
              </a:lnSpc>
              <a:spcBef>
                <a:spcPts val="0"/>
              </a:spcBef>
              <a:spcAft>
                <a:spcPts val="0"/>
              </a:spcAft>
              <a:buClr>
                <a:schemeClr val="lt2"/>
              </a:buClr>
              <a:buSzPts val="1200"/>
              <a:buFont typeface="Inter"/>
              <a:buChar char="○"/>
              <a:defRPr>
                <a:solidFill>
                  <a:schemeClr val="lt2"/>
                </a:solidFill>
              </a:defRPr>
            </a:lvl8pPr>
            <a:lvl9pPr marL="4114800" lvl="8" indent="-304800" algn="ctr">
              <a:lnSpc>
                <a:spcPct val="115000"/>
              </a:lnSpc>
              <a:spcBef>
                <a:spcPts val="0"/>
              </a:spcBef>
              <a:spcAft>
                <a:spcPts val="0"/>
              </a:spcAft>
              <a:buClr>
                <a:schemeClr val="lt2"/>
              </a:buClr>
              <a:buSzPts val="1200"/>
              <a:buFont typeface="Inter"/>
              <a:buChar char="■"/>
              <a:defRPr>
                <a:solidFill>
                  <a:schemeClr val="lt2"/>
                </a:solidFill>
              </a:defRPr>
            </a:lvl9pPr>
          </a:lstStyle>
          <a:p>
            <a:endParaRPr/>
          </a:p>
        </p:txBody>
      </p:sp>
      <p:sp>
        <p:nvSpPr>
          <p:cNvPr id="157" name="Google Shape;157;p22"/>
          <p:cNvSpPr txBox="1">
            <a:spLocks noGrp="1"/>
          </p:cNvSpPr>
          <p:nvPr>
            <p:ph type="title"/>
          </p:nvPr>
        </p:nvSpPr>
        <p:spPr>
          <a:xfrm>
            <a:off x="450850" y="596800"/>
            <a:ext cx="6767700" cy="1287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4200"/>
              <a:buFont typeface="Inter"/>
              <a:buNone/>
              <a:defRPr>
                <a:solidFill>
                  <a:schemeClr val="lt1"/>
                </a:solidFill>
              </a:defRPr>
            </a:lvl1pPr>
            <a:lvl2pPr lvl="1">
              <a:lnSpc>
                <a:spcPct val="80000"/>
              </a:lnSpc>
              <a:spcBef>
                <a:spcPts val="0"/>
              </a:spcBef>
              <a:spcAft>
                <a:spcPts val="0"/>
              </a:spcAft>
              <a:buClr>
                <a:schemeClr val="lt1"/>
              </a:buClr>
              <a:buSzPts val="4800"/>
              <a:buNone/>
              <a:defRPr sz="4800">
                <a:solidFill>
                  <a:schemeClr val="lt1"/>
                </a:solidFill>
              </a:defRPr>
            </a:lvl2pPr>
            <a:lvl3pPr lvl="2">
              <a:lnSpc>
                <a:spcPct val="80000"/>
              </a:lnSpc>
              <a:spcBef>
                <a:spcPts val="0"/>
              </a:spcBef>
              <a:spcAft>
                <a:spcPts val="0"/>
              </a:spcAft>
              <a:buClr>
                <a:schemeClr val="lt1"/>
              </a:buClr>
              <a:buSzPts val="4800"/>
              <a:buNone/>
              <a:defRPr sz="4800">
                <a:solidFill>
                  <a:schemeClr val="lt1"/>
                </a:solidFill>
              </a:defRPr>
            </a:lvl3pPr>
            <a:lvl4pPr lvl="3">
              <a:lnSpc>
                <a:spcPct val="80000"/>
              </a:lnSpc>
              <a:spcBef>
                <a:spcPts val="0"/>
              </a:spcBef>
              <a:spcAft>
                <a:spcPts val="0"/>
              </a:spcAft>
              <a:buClr>
                <a:schemeClr val="lt1"/>
              </a:buClr>
              <a:buSzPts val="4800"/>
              <a:buNone/>
              <a:defRPr sz="4800">
                <a:solidFill>
                  <a:schemeClr val="lt1"/>
                </a:solidFill>
              </a:defRPr>
            </a:lvl4pPr>
            <a:lvl5pPr lvl="4">
              <a:lnSpc>
                <a:spcPct val="80000"/>
              </a:lnSpc>
              <a:spcBef>
                <a:spcPts val="0"/>
              </a:spcBef>
              <a:spcAft>
                <a:spcPts val="0"/>
              </a:spcAft>
              <a:buClr>
                <a:schemeClr val="lt1"/>
              </a:buClr>
              <a:buSzPts val="4800"/>
              <a:buNone/>
              <a:defRPr sz="4800">
                <a:solidFill>
                  <a:schemeClr val="lt1"/>
                </a:solidFill>
              </a:defRPr>
            </a:lvl5pPr>
            <a:lvl6pPr lvl="5">
              <a:lnSpc>
                <a:spcPct val="80000"/>
              </a:lnSpc>
              <a:spcBef>
                <a:spcPts val="0"/>
              </a:spcBef>
              <a:spcAft>
                <a:spcPts val="0"/>
              </a:spcAft>
              <a:buClr>
                <a:schemeClr val="lt1"/>
              </a:buClr>
              <a:buSzPts val="4800"/>
              <a:buNone/>
              <a:defRPr sz="4800">
                <a:solidFill>
                  <a:schemeClr val="lt1"/>
                </a:solidFill>
              </a:defRPr>
            </a:lvl6pPr>
            <a:lvl7pPr lvl="6">
              <a:lnSpc>
                <a:spcPct val="80000"/>
              </a:lnSpc>
              <a:spcBef>
                <a:spcPts val="0"/>
              </a:spcBef>
              <a:spcAft>
                <a:spcPts val="0"/>
              </a:spcAft>
              <a:buClr>
                <a:schemeClr val="lt1"/>
              </a:buClr>
              <a:buSzPts val="4800"/>
              <a:buNone/>
              <a:defRPr sz="4800">
                <a:solidFill>
                  <a:schemeClr val="lt1"/>
                </a:solidFill>
              </a:defRPr>
            </a:lvl7pPr>
            <a:lvl8pPr lvl="7">
              <a:lnSpc>
                <a:spcPct val="80000"/>
              </a:lnSpc>
              <a:spcBef>
                <a:spcPts val="0"/>
              </a:spcBef>
              <a:spcAft>
                <a:spcPts val="0"/>
              </a:spcAft>
              <a:buClr>
                <a:schemeClr val="lt1"/>
              </a:buClr>
              <a:buSzPts val="4800"/>
              <a:buNone/>
              <a:defRPr sz="4800">
                <a:solidFill>
                  <a:schemeClr val="lt1"/>
                </a:solidFill>
              </a:defRPr>
            </a:lvl8pPr>
            <a:lvl9pPr lvl="8">
              <a:lnSpc>
                <a:spcPct val="80000"/>
              </a:lnSpc>
              <a:spcBef>
                <a:spcPts val="0"/>
              </a:spcBef>
              <a:spcAft>
                <a:spcPts val="0"/>
              </a:spcAft>
              <a:buClr>
                <a:schemeClr val="lt1"/>
              </a:buClr>
              <a:buSzPts val="4800"/>
              <a:buNone/>
              <a:defRPr sz="4800">
                <a:solidFill>
                  <a:schemeClr val="lt1"/>
                </a:solidFill>
              </a:defRPr>
            </a:lvl9pPr>
          </a:lstStyle>
          <a:p>
            <a:endParaRPr/>
          </a:p>
        </p:txBody>
      </p:sp>
      <p:sp>
        <p:nvSpPr>
          <p:cNvPr id="158" name="Google Shape;158;p22"/>
          <p:cNvSpPr/>
          <p:nvPr/>
        </p:nvSpPr>
        <p:spPr>
          <a:xfrm>
            <a:off x="603475"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a:solidFill>
                  <a:schemeClr val="lt2"/>
                </a:solidFill>
                <a:latin typeface="Inter"/>
                <a:ea typeface="Inter"/>
                <a:cs typeface="Inter"/>
                <a:sym typeface="Inter"/>
              </a:rPr>
              <a:t>Confidential</a:t>
            </a:r>
            <a:endParaRPr sz="700">
              <a:solidFill>
                <a:schemeClr val="lt2"/>
              </a:solidFill>
              <a:latin typeface="Inter"/>
              <a:ea typeface="Inter"/>
              <a:cs typeface="Inter"/>
              <a:sym typeface="Inter"/>
            </a:endParaRPr>
          </a:p>
        </p:txBody>
      </p:sp>
      <p:sp>
        <p:nvSpPr>
          <p:cNvPr id="159" name="Google Shape;159;p22"/>
          <p:cNvSpPr/>
          <p:nvPr/>
        </p:nvSpPr>
        <p:spPr>
          <a:xfrm>
            <a:off x="1644650" y="4749800"/>
            <a:ext cx="768000" cy="190500"/>
          </a:xfrm>
          <a:prstGeom prst="roundRect">
            <a:avLst>
              <a:gd name="adj" fmla="val 5000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700">
                <a:solidFill>
                  <a:schemeClr val="lt2"/>
                </a:solidFill>
                <a:latin typeface="Inter"/>
                <a:ea typeface="Inter"/>
                <a:cs typeface="Inter"/>
                <a:sym typeface="Inter"/>
              </a:rPr>
              <a:t>Copyright ©</a:t>
            </a:r>
            <a:endParaRPr sz="700">
              <a:solidFill>
                <a:schemeClr val="lt2"/>
              </a:solidFill>
              <a:latin typeface="Inter"/>
              <a:ea typeface="Inter"/>
              <a:cs typeface="Inter"/>
              <a:sym typeface="Inte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3"/>
          <p:cNvSpPr txBox="1">
            <a:spLocks noGrp="1"/>
          </p:cNvSpPr>
          <p:nvPr>
            <p:ph type="title"/>
          </p:nvPr>
        </p:nvSpPr>
        <p:spPr>
          <a:xfrm>
            <a:off x="308925" y="278025"/>
            <a:ext cx="4448400" cy="296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4200"/>
              <a:buFont typeface="Inter"/>
              <a:buNone/>
              <a:defRPr sz="4200" b="1">
                <a:solidFill>
                  <a:schemeClr val="dk2"/>
                </a:solidFill>
                <a:latin typeface="Inter"/>
                <a:ea typeface="Inter"/>
                <a:cs typeface="Inter"/>
                <a:sym typeface="Inter"/>
              </a:defRPr>
            </a:lvl1pPr>
            <a:lvl2pPr lvl="1">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2pPr>
            <a:lvl3pPr lvl="2">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3pPr>
            <a:lvl4pPr lvl="3">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4pPr>
            <a:lvl5pPr lvl="4">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5pPr>
            <a:lvl6pPr lvl="5">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6pPr>
            <a:lvl7pPr lvl="6">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7pPr>
            <a:lvl8pPr lvl="7">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8pPr>
            <a:lvl9pPr lvl="8">
              <a:spcBef>
                <a:spcPts val="0"/>
              </a:spcBef>
              <a:spcAft>
                <a:spcPts val="0"/>
              </a:spcAft>
              <a:buClr>
                <a:schemeClr val="dk2"/>
              </a:buClr>
              <a:buSzPts val="4200"/>
              <a:buFont typeface="Inter"/>
              <a:buNone/>
              <a:defRPr sz="4200">
                <a:solidFill>
                  <a:schemeClr val="dk2"/>
                </a:solidFill>
                <a:latin typeface="Inter"/>
                <a:ea typeface="Inter"/>
                <a:cs typeface="Inter"/>
                <a:sym typeface="Inter"/>
              </a:defRPr>
            </a:lvl9pPr>
          </a:lstStyle>
          <a:p>
            <a:endParaRPr/>
          </a:p>
        </p:txBody>
      </p:sp>
      <p:sp>
        <p:nvSpPr>
          <p:cNvPr id="71" name="Google Shape;71;p13"/>
          <p:cNvSpPr txBox="1">
            <a:spLocks noGrp="1"/>
          </p:cNvSpPr>
          <p:nvPr>
            <p:ph type="body" idx="1"/>
          </p:nvPr>
        </p:nvSpPr>
        <p:spPr>
          <a:xfrm>
            <a:off x="4613175" y="278025"/>
            <a:ext cx="2965500" cy="29655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1pPr>
            <a:lvl2pPr marL="914400" lvl="1"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marL="1371600" lvl="2"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marL="1828800" lvl="3"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marL="2286000" lvl="4"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marL="2743200" lvl="5"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marL="3200400" lvl="6"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marL="3657600" lvl="7"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marL="4114800" lvl="8" indent="-304800">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2" r:id="rId23"/>
    <p:sldLayoutId id="2147483683" r:id="rId24"/>
    <p:sldLayoutId id="2147483684" r:id="rId25"/>
    <p:sldLayoutId id="2147483685" r:id="rId26"/>
    <p:sldLayoutId id="2147483686" r:id="rId27"/>
    <p:sldLayoutId id="2147483688" r:id="rId28"/>
    <p:sldLayoutId id="2147483689" r:id="rId29"/>
    <p:sldLayoutId id="2147483690" r:id="rId30"/>
    <p:sldLayoutId id="2147483692" r:id="rId31"/>
    <p:sldLayoutId id="2147483693" r:id="rId32"/>
    <p:sldLayoutId id="2147483694" r:id="rId33"/>
    <p:sldLayoutId id="2147483695" r:id="rId34"/>
    <p:sldLayoutId id="2147483696" r:id="rId35"/>
    <p:sldLayoutId id="2147483697" r:id="rId36"/>
    <p:sldLayoutId id="2147483700"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fred.stlouisfed.org/graph/?g=1QWfx"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fred.stlouisfed.org/graph/?g=1QWgO"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fred.stlouisfed.org/graph/?g=1QWhj"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fred.stlouisfed.org/graph/?g=1Qd73"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fred.stlouisfed.org/graph/?g=1QWiQ"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1"/>
        <p:cNvGrpSpPr/>
        <p:nvPr/>
      </p:nvGrpSpPr>
      <p:grpSpPr>
        <a:xfrm>
          <a:off x="0" y="0"/>
          <a:ext cx="0" cy="0"/>
          <a:chOff x="0" y="0"/>
          <a:chExt cx="0" cy="0"/>
        </a:xfrm>
      </p:grpSpPr>
      <p:sp>
        <p:nvSpPr>
          <p:cNvPr id="402" name="Google Shape;402;p53"/>
          <p:cNvSpPr txBox="1">
            <a:spLocks noGrp="1"/>
          </p:cNvSpPr>
          <p:nvPr>
            <p:ph type="ctrTitle"/>
          </p:nvPr>
        </p:nvSpPr>
        <p:spPr>
          <a:xfrm>
            <a:off x="170050" y="1897200"/>
            <a:ext cx="3066900" cy="1349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US" sz="2800" dirty="0">
                <a:solidFill>
                  <a:schemeClr val="accent3"/>
                </a:solidFill>
                <a:latin typeface="Urbanist"/>
                <a:ea typeface="Urbanist"/>
                <a:cs typeface="Urbanist"/>
                <a:sym typeface="Urbanist"/>
              </a:rPr>
              <a:t>State of </a:t>
            </a:r>
            <a:br>
              <a:rPr lang="en-US" sz="2800" dirty="0">
                <a:solidFill>
                  <a:schemeClr val="accent3"/>
                </a:solidFill>
                <a:latin typeface="Urbanist"/>
                <a:ea typeface="Urbanist"/>
                <a:cs typeface="Urbanist"/>
                <a:sym typeface="Urbanist"/>
              </a:rPr>
            </a:br>
            <a:r>
              <a:rPr lang="en-US" sz="2800" dirty="0">
                <a:solidFill>
                  <a:schemeClr val="accent3"/>
                </a:solidFill>
                <a:latin typeface="Urbanist"/>
                <a:ea typeface="Urbanist"/>
                <a:cs typeface="Urbanist"/>
                <a:sym typeface="Urbanist"/>
              </a:rPr>
              <a:t>U.S. Labor Markets and Economy in 2026</a:t>
            </a:r>
            <a:endParaRPr sz="2800" dirty="0">
              <a:solidFill>
                <a:schemeClr val="accent3"/>
              </a:solidFill>
              <a:latin typeface="Urbanist"/>
              <a:ea typeface="Urbanist"/>
              <a:cs typeface="Urbanist"/>
              <a:sym typeface="Urbanist"/>
            </a:endParaRPr>
          </a:p>
        </p:txBody>
      </p:sp>
      <p:sp>
        <p:nvSpPr>
          <p:cNvPr id="403" name="Google Shape;403;p53"/>
          <p:cNvSpPr txBox="1"/>
          <p:nvPr/>
        </p:nvSpPr>
        <p:spPr>
          <a:xfrm>
            <a:off x="170039" y="3401422"/>
            <a:ext cx="4816200" cy="6039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500" b="1" dirty="0">
                <a:solidFill>
                  <a:schemeClr val="accent3"/>
                </a:solidFill>
                <a:latin typeface="Urbanist"/>
                <a:ea typeface="Urbanist"/>
                <a:cs typeface="Urbanist"/>
                <a:sym typeface="Urbanist"/>
              </a:rPr>
              <a:t>Where are we right now and where are we headed?</a:t>
            </a:r>
            <a:endParaRPr sz="1500" b="1" dirty="0">
              <a:solidFill>
                <a:schemeClr val="accent3"/>
              </a:solidFill>
              <a:latin typeface="Urbanist"/>
              <a:ea typeface="Urbanist"/>
              <a:cs typeface="Urbanist"/>
              <a:sym typeface="Urbanist"/>
            </a:endParaRPr>
          </a:p>
        </p:txBody>
      </p:sp>
      <p:grpSp>
        <p:nvGrpSpPr>
          <p:cNvPr id="404" name="Google Shape;404;p53"/>
          <p:cNvGrpSpPr/>
          <p:nvPr/>
        </p:nvGrpSpPr>
        <p:grpSpPr>
          <a:xfrm>
            <a:off x="170039" y="314704"/>
            <a:ext cx="2219185" cy="666788"/>
            <a:chOff x="238125" y="1776475"/>
            <a:chExt cx="7133350" cy="2143325"/>
          </a:xfrm>
        </p:grpSpPr>
        <p:sp>
          <p:nvSpPr>
            <p:cNvPr id="405" name="Google Shape;405;p53"/>
            <p:cNvSpPr/>
            <p:nvPr/>
          </p:nvSpPr>
          <p:spPr>
            <a:xfrm>
              <a:off x="5138650" y="3478625"/>
              <a:ext cx="2232825" cy="441175"/>
            </a:xfrm>
            <a:custGeom>
              <a:avLst/>
              <a:gdLst/>
              <a:ahLst/>
              <a:cxnLst/>
              <a:rect l="l" t="t" r="r" b="b"/>
              <a:pathLst>
                <a:path w="89313" h="17647" extrusionOk="0">
                  <a:moveTo>
                    <a:pt x="69919" y="140"/>
                  </a:moveTo>
                  <a:cubicBezTo>
                    <a:pt x="69114" y="140"/>
                    <a:pt x="68504" y="750"/>
                    <a:pt x="68504" y="1527"/>
                  </a:cubicBezTo>
                  <a:cubicBezTo>
                    <a:pt x="68504" y="2248"/>
                    <a:pt x="69059" y="2803"/>
                    <a:pt x="69780" y="2803"/>
                  </a:cubicBezTo>
                  <a:cubicBezTo>
                    <a:pt x="70557" y="2803"/>
                    <a:pt x="71167" y="2193"/>
                    <a:pt x="71167" y="1388"/>
                  </a:cubicBezTo>
                  <a:cubicBezTo>
                    <a:pt x="71167" y="695"/>
                    <a:pt x="70640" y="140"/>
                    <a:pt x="69919" y="140"/>
                  </a:cubicBezTo>
                  <a:close/>
                  <a:moveTo>
                    <a:pt x="30881" y="195"/>
                  </a:moveTo>
                  <a:cubicBezTo>
                    <a:pt x="30076" y="195"/>
                    <a:pt x="29466" y="833"/>
                    <a:pt x="29466" y="1582"/>
                  </a:cubicBezTo>
                  <a:cubicBezTo>
                    <a:pt x="29466" y="2304"/>
                    <a:pt x="29993" y="2886"/>
                    <a:pt x="30742" y="2886"/>
                  </a:cubicBezTo>
                  <a:cubicBezTo>
                    <a:pt x="31491" y="2886"/>
                    <a:pt x="32130" y="2248"/>
                    <a:pt x="32130" y="1471"/>
                  </a:cubicBezTo>
                  <a:cubicBezTo>
                    <a:pt x="32130" y="778"/>
                    <a:pt x="31575" y="195"/>
                    <a:pt x="30881" y="195"/>
                  </a:cubicBezTo>
                  <a:close/>
                  <a:moveTo>
                    <a:pt x="47390" y="5772"/>
                  </a:moveTo>
                  <a:cubicBezTo>
                    <a:pt x="48250" y="5772"/>
                    <a:pt x="48777" y="6355"/>
                    <a:pt x="48999" y="7548"/>
                  </a:cubicBezTo>
                  <a:lnTo>
                    <a:pt x="45586" y="8741"/>
                  </a:lnTo>
                  <a:cubicBezTo>
                    <a:pt x="45586" y="8546"/>
                    <a:pt x="45586" y="8324"/>
                    <a:pt x="45586" y="8130"/>
                  </a:cubicBezTo>
                  <a:cubicBezTo>
                    <a:pt x="45586" y="6660"/>
                    <a:pt x="46196" y="5772"/>
                    <a:pt x="47390" y="5772"/>
                  </a:cubicBezTo>
                  <a:close/>
                  <a:moveTo>
                    <a:pt x="70196" y="4634"/>
                  </a:moveTo>
                  <a:lnTo>
                    <a:pt x="67505" y="6410"/>
                  </a:lnTo>
                  <a:lnTo>
                    <a:pt x="67505" y="6798"/>
                  </a:lnTo>
                  <a:lnTo>
                    <a:pt x="68809" y="6798"/>
                  </a:lnTo>
                  <a:lnTo>
                    <a:pt x="68809" y="11654"/>
                  </a:lnTo>
                  <a:cubicBezTo>
                    <a:pt x="68809" y="12680"/>
                    <a:pt x="68615" y="12902"/>
                    <a:pt x="67505" y="13069"/>
                  </a:cubicBezTo>
                  <a:lnTo>
                    <a:pt x="67505" y="13652"/>
                  </a:lnTo>
                  <a:lnTo>
                    <a:pt x="72388" y="13624"/>
                  </a:lnTo>
                  <a:lnTo>
                    <a:pt x="72388" y="13069"/>
                  </a:lnTo>
                  <a:cubicBezTo>
                    <a:pt x="71251" y="12902"/>
                    <a:pt x="71112" y="12653"/>
                    <a:pt x="71084" y="11654"/>
                  </a:cubicBezTo>
                  <a:lnTo>
                    <a:pt x="71084" y="4634"/>
                  </a:lnTo>
                  <a:close/>
                  <a:moveTo>
                    <a:pt x="54770" y="4662"/>
                  </a:moveTo>
                  <a:lnTo>
                    <a:pt x="52134" y="6410"/>
                  </a:lnTo>
                  <a:lnTo>
                    <a:pt x="52134" y="6826"/>
                  </a:lnTo>
                  <a:lnTo>
                    <a:pt x="53383" y="6826"/>
                  </a:lnTo>
                  <a:lnTo>
                    <a:pt x="53410" y="11682"/>
                  </a:lnTo>
                  <a:cubicBezTo>
                    <a:pt x="53410" y="12708"/>
                    <a:pt x="53244" y="12958"/>
                    <a:pt x="52189" y="13097"/>
                  </a:cubicBezTo>
                  <a:lnTo>
                    <a:pt x="52189" y="13679"/>
                  </a:lnTo>
                  <a:lnTo>
                    <a:pt x="57045" y="13652"/>
                  </a:lnTo>
                  <a:lnTo>
                    <a:pt x="57045" y="13097"/>
                  </a:lnTo>
                  <a:cubicBezTo>
                    <a:pt x="55852" y="12902"/>
                    <a:pt x="55685" y="12653"/>
                    <a:pt x="55685" y="11515"/>
                  </a:cubicBezTo>
                  <a:lnTo>
                    <a:pt x="55685" y="7742"/>
                  </a:lnTo>
                  <a:cubicBezTo>
                    <a:pt x="56046" y="7076"/>
                    <a:pt x="56407" y="6604"/>
                    <a:pt x="56767" y="6271"/>
                  </a:cubicBezTo>
                  <a:cubicBezTo>
                    <a:pt x="56767" y="6993"/>
                    <a:pt x="57267" y="7437"/>
                    <a:pt x="57877" y="7437"/>
                  </a:cubicBezTo>
                  <a:cubicBezTo>
                    <a:pt x="58515" y="7437"/>
                    <a:pt x="59098" y="6965"/>
                    <a:pt x="59098" y="5994"/>
                  </a:cubicBezTo>
                  <a:cubicBezTo>
                    <a:pt x="59098" y="5189"/>
                    <a:pt x="58654" y="4690"/>
                    <a:pt x="57850" y="4690"/>
                  </a:cubicBezTo>
                  <a:cubicBezTo>
                    <a:pt x="56934" y="4690"/>
                    <a:pt x="56240" y="5467"/>
                    <a:pt x="55602" y="6521"/>
                  </a:cubicBezTo>
                  <a:lnTo>
                    <a:pt x="55602" y="4662"/>
                  </a:lnTo>
                  <a:close/>
                  <a:moveTo>
                    <a:pt x="31131" y="4718"/>
                  </a:moveTo>
                  <a:lnTo>
                    <a:pt x="28439" y="6466"/>
                  </a:lnTo>
                  <a:lnTo>
                    <a:pt x="28439" y="6882"/>
                  </a:lnTo>
                  <a:lnTo>
                    <a:pt x="29743" y="6882"/>
                  </a:lnTo>
                  <a:lnTo>
                    <a:pt x="29743" y="11737"/>
                  </a:lnTo>
                  <a:cubicBezTo>
                    <a:pt x="29743" y="12736"/>
                    <a:pt x="29577" y="12986"/>
                    <a:pt x="28467" y="13152"/>
                  </a:cubicBezTo>
                  <a:lnTo>
                    <a:pt x="28467" y="13707"/>
                  </a:lnTo>
                  <a:lnTo>
                    <a:pt x="33350" y="13707"/>
                  </a:lnTo>
                  <a:lnTo>
                    <a:pt x="33350" y="13124"/>
                  </a:lnTo>
                  <a:cubicBezTo>
                    <a:pt x="32213" y="12958"/>
                    <a:pt x="32046" y="12736"/>
                    <a:pt x="32046" y="11737"/>
                  </a:cubicBezTo>
                  <a:lnTo>
                    <a:pt x="32019" y="4718"/>
                  </a:lnTo>
                  <a:close/>
                  <a:moveTo>
                    <a:pt x="20227" y="4718"/>
                  </a:moveTo>
                  <a:lnTo>
                    <a:pt x="19367" y="4745"/>
                  </a:lnTo>
                  <a:lnTo>
                    <a:pt x="16731" y="6466"/>
                  </a:lnTo>
                  <a:lnTo>
                    <a:pt x="16731" y="6882"/>
                  </a:lnTo>
                  <a:lnTo>
                    <a:pt x="17979" y="6882"/>
                  </a:lnTo>
                  <a:lnTo>
                    <a:pt x="18007" y="11737"/>
                  </a:lnTo>
                  <a:cubicBezTo>
                    <a:pt x="18007" y="12764"/>
                    <a:pt x="17841" y="13013"/>
                    <a:pt x="16786" y="13152"/>
                  </a:cubicBezTo>
                  <a:lnTo>
                    <a:pt x="16786" y="13735"/>
                  </a:lnTo>
                  <a:lnTo>
                    <a:pt x="21503" y="13735"/>
                  </a:lnTo>
                  <a:lnTo>
                    <a:pt x="21503" y="13152"/>
                  </a:lnTo>
                  <a:cubicBezTo>
                    <a:pt x="20449" y="13013"/>
                    <a:pt x="20282" y="12764"/>
                    <a:pt x="20282" y="11737"/>
                  </a:cubicBezTo>
                  <a:lnTo>
                    <a:pt x="20282" y="7520"/>
                  </a:lnTo>
                  <a:cubicBezTo>
                    <a:pt x="21198" y="6688"/>
                    <a:pt x="21947" y="6271"/>
                    <a:pt x="22613" y="6271"/>
                  </a:cubicBezTo>
                  <a:cubicBezTo>
                    <a:pt x="23501" y="6271"/>
                    <a:pt x="23750" y="6743"/>
                    <a:pt x="23750" y="7575"/>
                  </a:cubicBezTo>
                  <a:lnTo>
                    <a:pt x="23778" y="11737"/>
                  </a:lnTo>
                  <a:cubicBezTo>
                    <a:pt x="23778" y="12736"/>
                    <a:pt x="23612" y="13013"/>
                    <a:pt x="22557" y="13152"/>
                  </a:cubicBezTo>
                  <a:lnTo>
                    <a:pt x="22557" y="13735"/>
                  </a:lnTo>
                  <a:lnTo>
                    <a:pt x="27274" y="13707"/>
                  </a:lnTo>
                  <a:lnTo>
                    <a:pt x="27274" y="13152"/>
                  </a:lnTo>
                  <a:cubicBezTo>
                    <a:pt x="26220" y="13013"/>
                    <a:pt x="26053" y="12736"/>
                    <a:pt x="26053" y="11737"/>
                  </a:cubicBezTo>
                  <a:lnTo>
                    <a:pt x="26053" y="7353"/>
                  </a:lnTo>
                  <a:cubicBezTo>
                    <a:pt x="26053" y="5883"/>
                    <a:pt x="25415" y="4856"/>
                    <a:pt x="23584" y="4856"/>
                  </a:cubicBezTo>
                  <a:cubicBezTo>
                    <a:pt x="22446" y="4856"/>
                    <a:pt x="21309" y="5550"/>
                    <a:pt x="20227" y="6493"/>
                  </a:cubicBezTo>
                  <a:lnTo>
                    <a:pt x="20227" y="4718"/>
                  </a:lnTo>
                  <a:close/>
                  <a:moveTo>
                    <a:pt x="39704" y="4995"/>
                  </a:moveTo>
                  <a:lnTo>
                    <a:pt x="39704" y="5522"/>
                  </a:lnTo>
                  <a:cubicBezTo>
                    <a:pt x="40897" y="5772"/>
                    <a:pt x="41036" y="6382"/>
                    <a:pt x="40481" y="7659"/>
                  </a:cubicBezTo>
                  <a:lnTo>
                    <a:pt x="39094" y="10988"/>
                  </a:lnTo>
                  <a:lnTo>
                    <a:pt x="37373" y="7076"/>
                  </a:lnTo>
                  <a:cubicBezTo>
                    <a:pt x="37013" y="6216"/>
                    <a:pt x="37040" y="5716"/>
                    <a:pt x="38317" y="5578"/>
                  </a:cubicBezTo>
                  <a:lnTo>
                    <a:pt x="38317" y="5023"/>
                  </a:lnTo>
                  <a:lnTo>
                    <a:pt x="33489" y="5023"/>
                  </a:lnTo>
                  <a:lnTo>
                    <a:pt x="33489" y="5578"/>
                  </a:lnTo>
                  <a:cubicBezTo>
                    <a:pt x="34072" y="5744"/>
                    <a:pt x="34294" y="5966"/>
                    <a:pt x="34793" y="6993"/>
                  </a:cubicBezTo>
                  <a:lnTo>
                    <a:pt x="37928" y="13790"/>
                  </a:lnTo>
                  <a:lnTo>
                    <a:pt x="38872" y="13790"/>
                  </a:lnTo>
                  <a:lnTo>
                    <a:pt x="41702" y="7520"/>
                  </a:lnTo>
                  <a:cubicBezTo>
                    <a:pt x="42395" y="6022"/>
                    <a:pt x="42590" y="5689"/>
                    <a:pt x="43311" y="5522"/>
                  </a:cubicBezTo>
                  <a:lnTo>
                    <a:pt x="43311" y="4995"/>
                  </a:lnTo>
                  <a:close/>
                  <a:moveTo>
                    <a:pt x="76328" y="3247"/>
                  </a:moveTo>
                  <a:lnTo>
                    <a:pt x="73054" y="5411"/>
                  </a:lnTo>
                  <a:lnTo>
                    <a:pt x="73054" y="5994"/>
                  </a:lnTo>
                  <a:lnTo>
                    <a:pt x="74386" y="5994"/>
                  </a:lnTo>
                  <a:lnTo>
                    <a:pt x="74386" y="11987"/>
                  </a:lnTo>
                  <a:cubicBezTo>
                    <a:pt x="74386" y="13180"/>
                    <a:pt x="75079" y="13818"/>
                    <a:pt x="76411" y="13818"/>
                  </a:cubicBezTo>
                  <a:cubicBezTo>
                    <a:pt x="77466" y="13818"/>
                    <a:pt x="78492" y="13457"/>
                    <a:pt x="79352" y="12791"/>
                  </a:cubicBezTo>
                  <a:lnTo>
                    <a:pt x="79075" y="12209"/>
                  </a:lnTo>
                  <a:cubicBezTo>
                    <a:pt x="78603" y="12431"/>
                    <a:pt x="78159" y="12542"/>
                    <a:pt x="77771" y="12542"/>
                  </a:cubicBezTo>
                  <a:cubicBezTo>
                    <a:pt x="76911" y="12542"/>
                    <a:pt x="76689" y="12098"/>
                    <a:pt x="76689" y="11487"/>
                  </a:cubicBezTo>
                  <a:lnTo>
                    <a:pt x="76661" y="5994"/>
                  </a:lnTo>
                  <a:lnTo>
                    <a:pt x="78992" y="5994"/>
                  </a:lnTo>
                  <a:lnTo>
                    <a:pt x="78992" y="4940"/>
                  </a:lnTo>
                  <a:lnTo>
                    <a:pt x="76661" y="4940"/>
                  </a:lnTo>
                  <a:lnTo>
                    <a:pt x="76661" y="3247"/>
                  </a:lnTo>
                  <a:close/>
                  <a:moveTo>
                    <a:pt x="62982" y="4773"/>
                  </a:moveTo>
                  <a:cubicBezTo>
                    <a:pt x="61040" y="4773"/>
                    <a:pt x="59764" y="5911"/>
                    <a:pt x="59764" y="7603"/>
                  </a:cubicBezTo>
                  <a:cubicBezTo>
                    <a:pt x="59764" y="9296"/>
                    <a:pt x="61179" y="9795"/>
                    <a:pt x="62511" y="10239"/>
                  </a:cubicBezTo>
                  <a:cubicBezTo>
                    <a:pt x="63815" y="10655"/>
                    <a:pt x="64703" y="10905"/>
                    <a:pt x="64703" y="11876"/>
                  </a:cubicBezTo>
                  <a:cubicBezTo>
                    <a:pt x="64703" y="12486"/>
                    <a:pt x="64259" y="12958"/>
                    <a:pt x="63371" y="12958"/>
                  </a:cubicBezTo>
                  <a:cubicBezTo>
                    <a:pt x="62150" y="12958"/>
                    <a:pt x="61207" y="12153"/>
                    <a:pt x="60097" y="10711"/>
                  </a:cubicBezTo>
                  <a:lnTo>
                    <a:pt x="59597" y="10905"/>
                  </a:lnTo>
                  <a:lnTo>
                    <a:pt x="60319" y="13763"/>
                  </a:lnTo>
                  <a:lnTo>
                    <a:pt x="60624" y="13763"/>
                  </a:lnTo>
                  <a:lnTo>
                    <a:pt x="61151" y="13374"/>
                  </a:lnTo>
                  <a:cubicBezTo>
                    <a:pt x="61762" y="13679"/>
                    <a:pt x="62428" y="13846"/>
                    <a:pt x="63177" y="13846"/>
                  </a:cubicBezTo>
                  <a:cubicBezTo>
                    <a:pt x="65063" y="13818"/>
                    <a:pt x="66589" y="12736"/>
                    <a:pt x="66589" y="10960"/>
                  </a:cubicBezTo>
                  <a:cubicBezTo>
                    <a:pt x="66589" y="9240"/>
                    <a:pt x="65174" y="8713"/>
                    <a:pt x="63843" y="8297"/>
                  </a:cubicBezTo>
                  <a:cubicBezTo>
                    <a:pt x="62566" y="7881"/>
                    <a:pt x="61651" y="7603"/>
                    <a:pt x="61651" y="6660"/>
                  </a:cubicBezTo>
                  <a:cubicBezTo>
                    <a:pt x="61651" y="6133"/>
                    <a:pt x="62039" y="5661"/>
                    <a:pt x="62788" y="5661"/>
                  </a:cubicBezTo>
                  <a:cubicBezTo>
                    <a:pt x="63732" y="5661"/>
                    <a:pt x="64536" y="6216"/>
                    <a:pt x="65535" y="7353"/>
                  </a:cubicBezTo>
                  <a:lnTo>
                    <a:pt x="66007" y="7131"/>
                  </a:lnTo>
                  <a:lnTo>
                    <a:pt x="65313" y="4856"/>
                  </a:lnTo>
                  <a:lnTo>
                    <a:pt x="65008" y="4856"/>
                  </a:lnTo>
                  <a:lnTo>
                    <a:pt x="64703" y="5134"/>
                  </a:lnTo>
                  <a:cubicBezTo>
                    <a:pt x="64175" y="4912"/>
                    <a:pt x="63593" y="4773"/>
                    <a:pt x="62982" y="4773"/>
                  </a:cubicBezTo>
                  <a:close/>
                  <a:moveTo>
                    <a:pt x="47861" y="4801"/>
                  </a:moveTo>
                  <a:cubicBezTo>
                    <a:pt x="45309" y="4829"/>
                    <a:pt x="43450" y="6882"/>
                    <a:pt x="43450" y="9407"/>
                  </a:cubicBezTo>
                  <a:cubicBezTo>
                    <a:pt x="43450" y="11914"/>
                    <a:pt x="45036" y="13846"/>
                    <a:pt x="47856" y="13846"/>
                  </a:cubicBezTo>
                  <a:cubicBezTo>
                    <a:pt x="47876" y="13846"/>
                    <a:pt x="47896" y="13846"/>
                    <a:pt x="47917" y="13846"/>
                  </a:cubicBezTo>
                  <a:cubicBezTo>
                    <a:pt x="49665" y="13846"/>
                    <a:pt x="50691" y="13097"/>
                    <a:pt x="51302" y="12015"/>
                  </a:cubicBezTo>
                  <a:lnTo>
                    <a:pt x="50830" y="11626"/>
                  </a:lnTo>
                  <a:cubicBezTo>
                    <a:pt x="50331" y="12209"/>
                    <a:pt x="49581" y="12597"/>
                    <a:pt x="48721" y="12597"/>
                  </a:cubicBezTo>
                  <a:cubicBezTo>
                    <a:pt x="47029" y="12597"/>
                    <a:pt x="46085" y="11321"/>
                    <a:pt x="45725" y="9656"/>
                  </a:cubicBezTo>
                  <a:lnTo>
                    <a:pt x="51218" y="7797"/>
                  </a:lnTo>
                  <a:cubicBezTo>
                    <a:pt x="51107" y="5855"/>
                    <a:pt x="49665" y="4801"/>
                    <a:pt x="47861" y="4801"/>
                  </a:cubicBezTo>
                  <a:close/>
                  <a:moveTo>
                    <a:pt x="5549" y="1"/>
                  </a:moveTo>
                  <a:lnTo>
                    <a:pt x="0" y="29"/>
                  </a:lnTo>
                  <a:lnTo>
                    <a:pt x="0" y="639"/>
                  </a:lnTo>
                  <a:cubicBezTo>
                    <a:pt x="1138" y="778"/>
                    <a:pt x="1499" y="1027"/>
                    <a:pt x="1499" y="2415"/>
                  </a:cubicBezTo>
                  <a:lnTo>
                    <a:pt x="1526" y="7908"/>
                  </a:lnTo>
                  <a:cubicBezTo>
                    <a:pt x="1526" y="11460"/>
                    <a:pt x="3385" y="13929"/>
                    <a:pt x="8047" y="13929"/>
                  </a:cubicBezTo>
                  <a:cubicBezTo>
                    <a:pt x="12735" y="13929"/>
                    <a:pt x="14567" y="11432"/>
                    <a:pt x="14567" y="7964"/>
                  </a:cubicBezTo>
                  <a:lnTo>
                    <a:pt x="14567" y="3552"/>
                  </a:lnTo>
                  <a:cubicBezTo>
                    <a:pt x="14539" y="1416"/>
                    <a:pt x="15149" y="861"/>
                    <a:pt x="16204" y="556"/>
                  </a:cubicBezTo>
                  <a:lnTo>
                    <a:pt x="16204" y="1"/>
                  </a:lnTo>
                  <a:lnTo>
                    <a:pt x="11764" y="1"/>
                  </a:lnTo>
                  <a:lnTo>
                    <a:pt x="11764" y="556"/>
                  </a:lnTo>
                  <a:cubicBezTo>
                    <a:pt x="12819" y="861"/>
                    <a:pt x="13429" y="1416"/>
                    <a:pt x="13429" y="3552"/>
                  </a:cubicBezTo>
                  <a:lnTo>
                    <a:pt x="13429" y="7964"/>
                  </a:lnTo>
                  <a:cubicBezTo>
                    <a:pt x="13429" y="11071"/>
                    <a:pt x="11820" y="12486"/>
                    <a:pt x="8740" y="12486"/>
                  </a:cubicBezTo>
                  <a:cubicBezTo>
                    <a:pt x="8711" y="12487"/>
                    <a:pt x="8682" y="12487"/>
                    <a:pt x="8653" y="12487"/>
                  </a:cubicBezTo>
                  <a:cubicBezTo>
                    <a:pt x="5630" y="12487"/>
                    <a:pt x="4023" y="11042"/>
                    <a:pt x="4023" y="7992"/>
                  </a:cubicBezTo>
                  <a:lnTo>
                    <a:pt x="3996" y="2415"/>
                  </a:lnTo>
                  <a:cubicBezTo>
                    <a:pt x="3996" y="1027"/>
                    <a:pt x="4412" y="778"/>
                    <a:pt x="5549" y="611"/>
                  </a:cubicBezTo>
                  <a:lnTo>
                    <a:pt x="5549" y="1"/>
                  </a:lnTo>
                  <a:close/>
                  <a:moveTo>
                    <a:pt x="89313" y="4912"/>
                  </a:moveTo>
                  <a:lnTo>
                    <a:pt x="85706" y="4940"/>
                  </a:lnTo>
                  <a:lnTo>
                    <a:pt x="85706" y="5439"/>
                  </a:lnTo>
                  <a:cubicBezTo>
                    <a:pt x="86899" y="5689"/>
                    <a:pt x="87010" y="6299"/>
                    <a:pt x="86483" y="7575"/>
                  </a:cubicBezTo>
                  <a:lnTo>
                    <a:pt x="85096" y="10905"/>
                  </a:lnTo>
                  <a:lnTo>
                    <a:pt x="83348" y="6993"/>
                  </a:lnTo>
                  <a:cubicBezTo>
                    <a:pt x="82987" y="6133"/>
                    <a:pt x="83042" y="5633"/>
                    <a:pt x="84319" y="5494"/>
                  </a:cubicBezTo>
                  <a:lnTo>
                    <a:pt x="84319" y="4940"/>
                  </a:lnTo>
                  <a:lnTo>
                    <a:pt x="79491" y="4940"/>
                  </a:lnTo>
                  <a:lnTo>
                    <a:pt x="79491" y="5494"/>
                  </a:lnTo>
                  <a:cubicBezTo>
                    <a:pt x="80074" y="5661"/>
                    <a:pt x="80268" y="5883"/>
                    <a:pt x="80767" y="6909"/>
                  </a:cubicBezTo>
                  <a:lnTo>
                    <a:pt x="83847" y="13513"/>
                  </a:lnTo>
                  <a:lnTo>
                    <a:pt x="83348" y="14595"/>
                  </a:lnTo>
                  <a:cubicBezTo>
                    <a:pt x="83042" y="15233"/>
                    <a:pt x="82765" y="15732"/>
                    <a:pt x="82460" y="16010"/>
                  </a:cubicBezTo>
                  <a:cubicBezTo>
                    <a:pt x="82238" y="15233"/>
                    <a:pt x="81822" y="14845"/>
                    <a:pt x="81156" y="14845"/>
                  </a:cubicBezTo>
                  <a:cubicBezTo>
                    <a:pt x="80490" y="14845"/>
                    <a:pt x="79935" y="15289"/>
                    <a:pt x="79935" y="16149"/>
                  </a:cubicBezTo>
                  <a:cubicBezTo>
                    <a:pt x="79935" y="17009"/>
                    <a:pt x="80629" y="17647"/>
                    <a:pt x="81461" y="17647"/>
                  </a:cubicBezTo>
                  <a:cubicBezTo>
                    <a:pt x="82626" y="17647"/>
                    <a:pt x="83348" y="17064"/>
                    <a:pt x="84263" y="15094"/>
                  </a:cubicBezTo>
                  <a:lnTo>
                    <a:pt x="87704" y="7464"/>
                  </a:lnTo>
                  <a:cubicBezTo>
                    <a:pt x="88369" y="5938"/>
                    <a:pt x="88591" y="5605"/>
                    <a:pt x="89313" y="5439"/>
                  </a:cubicBezTo>
                  <a:lnTo>
                    <a:pt x="89313" y="4912"/>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3"/>
            <p:cNvSpPr/>
            <p:nvPr/>
          </p:nvSpPr>
          <p:spPr>
            <a:xfrm>
              <a:off x="2119950" y="3466850"/>
              <a:ext cx="2837000" cy="369025"/>
            </a:xfrm>
            <a:custGeom>
              <a:avLst/>
              <a:gdLst/>
              <a:ahLst/>
              <a:cxnLst/>
              <a:rect l="l" t="t" r="r" b="b"/>
              <a:pathLst>
                <a:path w="113480" h="14761" extrusionOk="0">
                  <a:moveTo>
                    <a:pt x="90756" y="6548"/>
                  </a:moveTo>
                  <a:cubicBezTo>
                    <a:pt x="91616" y="6548"/>
                    <a:pt x="92143" y="7159"/>
                    <a:pt x="92365" y="8352"/>
                  </a:cubicBezTo>
                  <a:lnTo>
                    <a:pt x="88952" y="9517"/>
                  </a:lnTo>
                  <a:cubicBezTo>
                    <a:pt x="88924" y="9323"/>
                    <a:pt x="88924" y="9128"/>
                    <a:pt x="88924" y="8934"/>
                  </a:cubicBezTo>
                  <a:cubicBezTo>
                    <a:pt x="88924" y="7436"/>
                    <a:pt x="89563" y="6548"/>
                    <a:pt x="90756" y="6548"/>
                  </a:cubicBezTo>
                  <a:close/>
                  <a:moveTo>
                    <a:pt x="58044" y="6604"/>
                  </a:moveTo>
                  <a:cubicBezTo>
                    <a:pt x="58904" y="6604"/>
                    <a:pt x="59431" y="7214"/>
                    <a:pt x="59653" y="8407"/>
                  </a:cubicBezTo>
                  <a:lnTo>
                    <a:pt x="56240" y="9572"/>
                  </a:lnTo>
                  <a:cubicBezTo>
                    <a:pt x="56213" y="9378"/>
                    <a:pt x="56213" y="9184"/>
                    <a:pt x="56213" y="8990"/>
                  </a:cubicBezTo>
                  <a:cubicBezTo>
                    <a:pt x="56213" y="7491"/>
                    <a:pt x="56851" y="6604"/>
                    <a:pt x="58044" y="6604"/>
                  </a:cubicBezTo>
                  <a:close/>
                  <a:moveTo>
                    <a:pt x="67755" y="10210"/>
                  </a:moveTo>
                  <a:lnTo>
                    <a:pt x="67755" y="12846"/>
                  </a:lnTo>
                  <a:cubicBezTo>
                    <a:pt x="67227" y="13262"/>
                    <a:pt x="66784" y="13457"/>
                    <a:pt x="66312" y="13457"/>
                  </a:cubicBezTo>
                  <a:cubicBezTo>
                    <a:pt x="65618" y="13457"/>
                    <a:pt x="65174" y="13068"/>
                    <a:pt x="65174" y="12180"/>
                  </a:cubicBezTo>
                  <a:cubicBezTo>
                    <a:pt x="65174" y="11237"/>
                    <a:pt x="65590" y="10793"/>
                    <a:pt x="67755" y="10210"/>
                  </a:cubicBezTo>
                  <a:close/>
                  <a:moveTo>
                    <a:pt x="22141" y="6631"/>
                  </a:moveTo>
                  <a:cubicBezTo>
                    <a:pt x="24056" y="6631"/>
                    <a:pt x="24638" y="8990"/>
                    <a:pt x="24638" y="11182"/>
                  </a:cubicBezTo>
                  <a:cubicBezTo>
                    <a:pt x="24638" y="12819"/>
                    <a:pt x="23945" y="13873"/>
                    <a:pt x="22446" y="13873"/>
                  </a:cubicBezTo>
                  <a:cubicBezTo>
                    <a:pt x="20504" y="13873"/>
                    <a:pt x="19922" y="11487"/>
                    <a:pt x="19922" y="9323"/>
                  </a:cubicBezTo>
                  <a:cubicBezTo>
                    <a:pt x="19922" y="7658"/>
                    <a:pt x="20615" y="6631"/>
                    <a:pt x="22141" y="6631"/>
                  </a:cubicBezTo>
                  <a:close/>
                  <a:moveTo>
                    <a:pt x="98136" y="5466"/>
                  </a:moveTo>
                  <a:lnTo>
                    <a:pt x="95500" y="7214"/>
                  </a:lnTo>
                  <a:lnTo>
                    <a:pt x="95500" y="7602"/>
                  </a:lnTo>
                  <a:lnTo>
                    <a:pt x="96749" y="7602"/>
                  </a:lnTo>
                  <a:lnTo>
                    <a:pt x="96749" y="12486"/>
                  </a:lnTo>
                  <a:cubicBezTo>
                    <a:pt x="96776" y="13484"/>
                    <a:pt x="96610" y="13734"/>
                    <a:pt x="95556" y="13901"/>
                  </a:cubicBezTo>
                  <a:lnTo>
                    <a:pt x="95556" y="14456"/>
                  </a:lnTo>
                  <a:lnTo>
                    <a:pt x="100411" y="14456"/>
                  </a:lnTo>
                  <a:lnTo>
                    <a:pt x="100411" y="13873"/>
                  </a:lnTo>
                  <a:cubicBezTo>
                    <a:pt x="99218" y="13706"/>
                    <a:pt x="99051" y="13457"/>
                    <a:pt x="99051" y="12319"/>
                  </a:cubicBezTo>
                  <a:lnTo>
                    <a:pt x="99051" y="8546"/>
                  </a:lnTo>
                  <a:cubicBezTo>
                    <a:pt x="99412" y="7880"/>
                    <a:pt x="99745" y="7408"/>
                    <a:pt x="100134" y="7075"/>
                  </a:cubicBezTo>
                  <a:cubicBezTo>
                    <a:pt x="100134" y="7797"/>
                    <a:pt x="100633" y="8241"/>
                    <a:pt x="101243" y="8241"/>
                  </a:cubicBezTo>
                  <a:cubicBezTo>
                    <a:pt x="101854" y="8241"/>
                    <a:pt x="102464" y="7741"/>
                    <a:pt x="102464" y="6798"/>
                  </a:cubicBezTo>
                  <a:cubicBezTo>
                    <a:pt x="102464" y="5993"/>
                    <a:pt x="102020" y="5494"/>
                    <a:pt x="101188" y="5494"/>
                  </a:cubicBezTo>
                  <a:cubicBezTo>
                    <a:pt x="100300" y="5494"/>
                    <a:pt x="99606" y="6243"/>
                    <a:pt x="98940" y="7297"/>
                  </a:cubicBezTo>
                  <a:lnTo>
                    <a:pt x="98940" y="5466"/>
                  </a:lnTo>
                  <a:close/>
                  <a:moveTo>
                    <a:pt x="105572" y="5438"/>
                  </a:moveTo>
                  <a:lnTo>
                    <a:pt x="102936" y="7186"/>
                  </a:lnTo>
                  <a:lnTo>
                    <a:pt x="102936" y="7602"/>
                  </a:lnTo>
                  <a:lnTo>
                    <a:pt x="104184" y="7602"/>
                  </a:lnTo>
                  <a:lnTo>
                    <a:pt x="104212" y="12458"/>
                  </a:lnTo>
                  <a:cubicBezTo>
                    <a:pt x="104212" y="13484"/>
                    <a:pt x="104046" y="13734"/>
                    <a:pt x="102991" y="13873"/>
                  </a:cubicBezTo>
                  <a:lnTo>
                    <a:pt x="102991" y="14456"/>
                  </a:lnTo>
                  <a:lnTo>
                    <a:pt x="107708" y="14428"/>
                  </a:lnTo>
                  <a:lnTo>
                    <a:pt x="107708" y="13873"/>
                  </a:lnTo>
                  <a:cubicBezTo>
                    <a:pt x="106654" y="13734"/>
                    <a:pt x="106487" y="13457"/>
                    <a:pt x="106487" y="12458"/>
                  </a:cubicBezTo>
                  <a:lnTo>
                    <a:pt x="106487" y="8241"/>
                  </a:lnTo>
                  <a:cubicBezTo>
                    <a:pt x="107403" y="7408"/>
                    <a:pt x="108152" y="6992"/>
                    <a:pt x="108818" y="6992"/>
                  </a:cubicBezTo>
                  <a:cubicBezTo>
                    <a:pt x="109706" y="6992"/>
                    <a:pt x="109955" y="7464"/>
                    <a:pt x="109955" y="8268"/>
                  </a:cubicBezTo>
                  <a:lnTo>
                    <a:pt x="109955" y="12458"/>
                  </a:lnTo>
                  <a:cubicBezTo>
                    <a:pt x="109983" y="13457"/>
                    <a:pt x="109817" y="13706"/>
                    <a:pt x="108762" y="13873"/>
                  </a:cubicBezTo>
                  <a:lnTo>
                    <a:pt x="108762" y="14428"/>
                  </a:lnTo>
                  <a:lnTo>
                    <a:pt x="113479" y="14428"/>
                  </a:lnTo>
                  <a:lnTo>
                    <a:pt x="113479" y="13873"/>
                  </a:lnTo>
                  <a:cubicBezTo>
                    <a:pt x="112425" y="13706"/>
                    <a:pt x="112258" y="13457"/>
                    <a:pt x="112258" y="12458"/>
                  </a:cubicBezTo>
                  <a:lnTo>
                    <a:pt x="112258" y="8074"/>
                  </a:lnTo>
                  <a:cubicBezTo>
                    <a:pt x="112258" y="6604"/>
                    <a:pt x="111620" y="5577"/>
                    <a:pt x="109761" y="5577"/>
                  </a:cubicBezTo>
                  <a:cubicBezTo>
                    <a:pt x="108624" y="5577"/>
                    <a:pt x="107514" y="6271"/>
                    <a:pt x="106432" y="7214"/>
                  </a:cubicBezTo>
                  <a:lnTo>
                    <a:pt x="106432" y="5438"/>
                  </a:lnTo>
                  <a:close/>
                  <a:moveTo>
                    <a:pt x="30881" y="5577"/>
                  </a:moveTo>
                  <a:lnTo>
                    <a:pt x="28217" y="7325"/>
                  </a:lnTo>
                  <a:lnTo>
                    <a:pt x="28217" y="7741"/>
                  </a:lnTo>
                  <a:lnTo>
                    <a:pt x="29494" y="7713"/>
                  </a:lnTo>
                  <a:lnTo>
                    <a:pt x="29494" y="12597"/>
                  </a:lnTo>
                  <a:cubicBezTo>
                    <a:pt x="29494" y="13595"/>
                    <a:pt x="29327" y="13873"/>
                    <a:pt x="28301" y="14012"/>
                  </a:cubicBezTo>
                  <a:lnTo>
                    <a:pt x="28301" y="14566"/>
                  </a:lnTo>
                  <a:lnTo>
                    <a:pt x="33156" y="14566"/>
                  </a:lnTo>
                  <a:lnTo>
                    <a:pt x="33156" y="14012"/>
                  </a:lnTo>
                  <a:cubicBezTo>
                    <a:pt x="31963" y="13817"/>
                    <a:pt x="31797" y="13568"/>
                    <a:pt x="31797" y="12430"/>
                  </a:cubicBezTo>
                  <a:lnTo>
                    <a:pt x="31797" y="8657"/>
                  </a:lnTo>
                  <a:cubicBezTo>
                    <a:pt x="32157" y="7991"/>
                    <a:pt x="32490" y="7519"/>
                    <a:pt x="32851" y="7186"/>
                  </a:cubicBezTo>
                  <a:cubicBezTo>
                    <a:pt x="32851" y="7908"/>
                    <a:pt x="33350" y="8352"/>
                    <a:pt x="33988" y="8352"/>
                  </a:cubicBezTo>
                  <a:cubicBezTo>
                    <a:pt x="34599" y="8352"/>
                    <a:pt x="35209" y="7852"/>
                    <a:pt x="35209" y="6909"/>
                  </a:cubicBezTo>
                  <a:cubicBezTo>
                    <a:pt x="35209" y="6104"/>
                    <a:pt x="34738" y="5605"/>
                    <a:pt x="33933" y="5605"/>
                  </a:cubicBezTo>
                  <a:cubicBezTo>
                    <a:pt x="33045" y="5605"/>
                    <a:pt x="32351" y="6354"/>
                    <a:pt x="31686" y="7436"/>
                  </a:cubicBezTo>
                  <a:lnTo>
                    <a:pt x="31686" y="5577"/>
                  </a:lnTo>
                  <a:close/>
                  <a:moveTo>
                    <a:pt x="45475" y="0"/>
                  </a:moveTo>
                  <a:lnTo>
                    <a:pt x="42534" y="1942"/>
                  </a:lnTo>
                  <a:lnTo>
                    <a:pt x="42534" y="2331"/>
                  </a:lnTo>
                  <a:lnTo>
                    <a:pt x="43866" y="2331"/>
                  </a:lnTo>
                  <a:lnTo>
                    <a:pt x="43894" y="12569"/>
                  </a:lnTo>
                  <a:cubicBezTo>
                    <a:pt x="43894" y="13568"/>
                    <a:pt x="43727" y="13845"/>
                    <a:pt x="42673" y="13984"/>
                  </a:cubicBezTo>
                  <a:lnTo>
                    <a:pt x="42673" y="14566"/>
                  </a:lnTo>
                  <a:lnTo>
                    <a:pt x="47389" y="14539"/>
                  </a:lnTo>
                  <a:lnTo>
                    <a:pt x="47389" y="13984"/>
                  </a:lnTo>
                  <a:cubicBezTo>
                    <a:pt x="46335" y="13845"/>
                    <a:pt x="46169" y="13568"/>
                    <a:pt x="46169" y="12569"/>
                  </a:cubicBezTo>
                  <a:lnTo>
                    <a:pt x="46169" y="8324"/>
                  </a:lnTo>
                  <a:cubicBezTo>
                    <a:pt x="47029" y="7519"/>
                    <a:pt x="47722" y="7103"/>
                    <a:pt x="48499" y="7103"/>
                  </a:cubicBezTo>
                  <a:cubicBezTo>
                    <a:pt x="49387" y="7103"/>
                    <a:pt x="49637" y="7575"/>
                    <a:pt x="49637" y="8379"/>
                  </a:cubicBezTo>
                  <a:lnTo>
                    <a:pt x="49637" y="12569"/>
                  </a:lnTo>
                  <a:cubicBezTo>
                    <a:pt x="49665" y="13568"/>
                    <a:pt x="49498" y="13817"/>
                    <a:pt x="48444" y="13984"/>
                  </a:cubicBezTo>
                  <a:lnTo>
                    <a:pt x="48444" y="14539"/>
                  </a:lnTo>
                  <a:lnTo>
                    <a:pt x="53161" y="14539"/>
                  </a:lnTo>
                  <a:lnTo>
                    <a:pt x="53161" y="13956"/>
                  </a:lnTo>
                  <a:cubicBezTo>
                    <a:pt x="52106" y="13817"/>
                    <a:pt x="51940" y="13568"/>
                    <a:pt x="51940" y="12569"/>
                  </a:cubicBezTo>
                  <a:lnTo>
                    <a:pt x="51940" y="8185"/>
                  </a:lnTo>
                  <a:cubicBezTo>
                    <a:pt x="51940" y="6734"/>
                    <a:pt x="51318" y="5687"/>
                    <a:pt x="49514" y="5687"/>
                  </a:cubicBezTo>
                  <a:cubicBezTo>
                    <a:pt x="49490" y="5687"/>
                    <a:pt x="49467" y="5688"/>
                    <a:pt x="49443" y="5688"/>
                  </a:cubicBezTo>
                  <a:cubicBezTo>
                    <a:pt x="48333" y="5688"/>
                    <a:pt x="47251" y="6326"/>
                    <a:pt x="46169" y="7269"/>
                  </a:cubicBezTo>
                  <a:lnTo>
                    <a:pt x="46141" y="0"/>
                  </a:lnTo>
                  <a:close/>
                  <a:moveTo>
                    <a:pt x="91227" y="5605"/>
                  </a:moveTo>
                  <a:cubicBezTo>
                    <a:pt x="88675" y="5605"/>
                    <a:pt x="86816" y="7658"/>
                    <a:pt x="86816" y="10210"/>
                  </a:cubicBezTo>
                  <a:cubicBezTo>
                    <a:pt x="86816" y="12735"/>
                    <a:pt x="88425" y="14650"/>
                    <a:pt x="91283" y="14650"/>
                  </a:cubicBezTo>
                  <a:cubicBezTo>
                    <a:pt x="93003" y="14650"/>
                    <a:pt x="94057" y="13873"/>
                    <a:pt x="94668" y="12819"/>
                  </a:cubicBezTo>
                  <a:lnTo>
                    <a:pt x="94168" y="12430"/>
                  </a:lnTo>
                  <a:cubicBezTo>
                    <a:pt x="93697" y="12985"/>
                    <a:pt x="92947" y="13373"/>
                    <a:pt x="92087" y="13373"/>
                  </a:cubicBezTo>
                  <a:cubicBezTo>
                    <a:pt x="92070" y="13374"/>
                    <a:pt x="92052" y="13374"/>
                    <a:pt x="92034" y="13374"/>
                  </a:cubicBezTo>
                  <a:cubicBezTo>
                    <a:pt x="90375" y="13374"/>
                    <a:pt x="89420" y="12080"/>
                    <a:pt x="89091" y="10432"/>
                  </a:cubicBezTo>
                  <a:lnTo>
                    <a:pt x="94584" y="8601"/>
                  </a:lnTo>
                  <a:cubicBezTo>
                    <a:pt x="94473" y="6659"/>
                    <a:pt x="93031" y="5605"/>
                    <a:pt x="91227" y="5605"/>
                  </a:cubicBezTo>
                  <a:close/>
                  <a:moveTo>
                    <a:pt x="75662" y="5633"/>
                  </a:moveTo>
                  <a:cubicBezTo>
                    <a:pt x="73720" y="5633"/>
                    <a:pt x="72471" y="6742"/>
                    <a:pt x="72471" y="8435"/>
                  </a:cubicBezTo>
                  <a:cubicBezTo>
                    <a:pt x="72471" y="10127"/>
                    <a:pt x="73886" y="10627"/>
                    <a:pt x="75190" y="11071"/>
                  </a:cubicBezTo>
                  <a:cubicBezTo>
                    <a:pt x="76494" y="11515"/>
                    <a:pt x="77410" y="11764"/>
                    <a:pt x="77410" y="12735"/>
                  </a:cubicBezTo>
                  <a:cubicBezTo>
                    <a:pt x="77410" y="13346"/>
                    <a:pt x="76938" y="13790"/>
                    <a:pt x="76078" y="13790"/>
                  </a:cubicBezTo>
                  <a:cubicBezTo>
                    <a:pt x="74830" y="13790"/>
                    <a:pt x="73914" y="12985"/>
                    <a:pt x="72777" y="11570"/>
                  </a:cubicBezTo>
                  <a:lnTo>
                    <a:pt x="72277" y="11764"/>
                  </a:lnTo>
                  <a:lnTo>
                    <a:pt x="72998" y="14622"/>
                  </a:lnTo>
                  <a:lnTo>
                    <a:pt x="73331" y="14622"/>
                  </a:lnTo>
                  <a:lnTo>
                    <a:pt x="73859" y="14234"/>
                  </a:lnTo>
                  <a:cubicBezTo>
                    <a:pt x="74469" y="14511"/>
                    <a:pt x="75135" y="14677"/>
                    <a:pt x="75884" y="14677"/>
                  </a:cubicBezTo>
                  <a:cubicBezTo>
                    <a:pt x="77743" y="14677"/>
                    <a:pt x="79297" y="13568"/>
                    <a:pt x="79297" y="11792"/>
                  </a:cubicBezTo>
                  <a:cubicBezTo>
                    <a:pt x="79297" y="10100"/>
                    <a:pt x="77882" y="9572"/>
                    <a:pt x="76550" y="9156"/>
                  </a:cubicBezTo>
                  <a:cubicBezTo>
                    <a:pt x="75246" y="8712"/>
                    <a:pt x="74358" y="8463"/>
                    <a:pt x="74358" y="7491"/>
                  </a:cubicBezTo>
                  <a:cubicBezTo>
                    <a:pt x="74358" y="6992"/>
                    <a:pt x="74746" y="6520"/>
                    <a:pt x="75496" y="6520"/>
                  </a:cubicBezTo>
                  <a:cubicBezTo>
                    <a:pt x="75516" y="6520"/>
                    <a:pt x="75537" y="6519"/>
                    <a:pt x="75558" y="6519"/>
                  </a:cubicBezTo>
                  <a:cubicBezTo>
                    <a:pt x="76449" y="6519"/>
                    <a:pt x="77266" y="7101"/>
                    <a:pt x="78242" y="8185"/>
                  </a:cubicBezTo>
                  <a:lnTo>
                    <a:pt x="78714" y="7963"/>
                  </a:lnTo>
                  <a:lnTo>
                    <a:pt x="78020" y="5688"/>
                  </a:lnTo>
                  <a:lnTo>
                    <a:pt x="77715" y="5688"/>
                  </a:lnTo>
                  <a:lnTo>
                    <a:pt x="77382" y="5965"/>
                  </a:lnTo>
                  <a:cubicBezTo>
                    <a:pt x="76883" y="5743"/>
                    <a:pt x="76300" y="5633"/>
                    <a:pt x="75662" y="5633"/>
                  </a:cubicBezTo>
                  <a:close/>
                  <a:moveTo>
                    <a:pt x="83181" y="4107"/>
                  </a:moveTo>
                  <a:lnTo>
                    <a:pt x="79907" y="6271"/>
                  </a:lnTo>
                  <a:lnTo>
                    <a:pt x="79907" y="6853"/>
                  </a:lnTo>
                  <a:lnTo>
                    <a:pt x="81239" y="6853"/>
                  </a:lnTo>
                  <a:lnTo>
                    <a:pt x="81239" y="12846"/>
                  </a:lnTo>
                  <a:cubicBezTo>
                    <a:pt x="81239" y="14039"/>
                    <a:pt x="81933" y="14677"/>
                    <a:pt x="83264" y="14677"/>
                  </a:cubicBezTo>
                  <a:cubicBezTo>
                    <a:pt x="84319" y="14650"/>
                    <a:pt x="85345" y="14317"/>
                    <a:pt x="86205" y="13651"/>
                  </a:cubicBezTo>
                  <a:lnTo>
                    <a:pt x="85928" y="13068"/>
                  </a:lnTo>
                  <a:cubicBezTo>
                    <a:pt x="85456" y="13290"/>
                    <a:pt x="85012" y="13401"/>
                    <a:pt x="84624" y="13401"/>
                  </a:cubicBezTo>
                  <a:cubicBezTo>
                    <a:pt x="83764" y="13401"/>
                    <a:pt x="83542" y="12957"/>
                    <a:pt x="83542" y="12347"/>
                  </a:cubicBezTo>
                  <a:lnTo>
                    <a:pt x="83514" y="6853"/>
                  </a:lnTo>
                  <a:lnTo>
                    <a:pt x="85845" y="6826"/>
                  </a:lnTo>
                  <a:lnTo>
                    <a:pt x="85845" y="5799"/>
                  </a:lnTo>
                  <a:lnTo>
                    <a:pt x="83514" y="5799"/>
                  </a:lnTo>
                  <a:lnTo>
                    <a:pt x="83514" y="4107"/>
                  </a:lnTo>
                  <a:close/>
                  <a:moveTo>
                    <a:pt x="12181" y="860"/>
                  </a:moveTo>
                  <a:lnTo>
                    <a:pt x="12181" y="1443"/>
                  </a:lnTo>
                  <a:cubicBezTo>
                    <a:pt x="13235" y="1720"/>
                    <a:pt x="13845" y="2275"/>
                    <a:pt x="13845" y="4412"/>
                  </a:cubicBezTo>
                  <a:lnTo>
                    <a:pt x="13845" y="10876"/>
                  </a:lnTo>
                  <a:lnTo>
                    <a:pt x="4495" y="1443"/>
                  </a:lnTo>
                  <a:cubicBezTo>
                    <a:pt x="3996" y="944"/>
                    <a:pt x="3774" y="888"/>
                    <a:pt x="3441" y="888"/>
                  </a:cubicBezTo>
                  <a:lnTo>
                    <a:pt x="0" y="888"/>
                  </a:lnTo>
                  <a:lnTo>
                    <a:pt x="0" y="1471"/>
                  </a:lnTo>
                  <a:cubicBezTo>
                    <a:pt x="749" y="1526"/>
                    <a:pt x="1193" y="1831"/>
                    <a:pt x="2053" y="2636"/>
                  </a:cubicBezTo>
                  <a:cubicBezTo>
                    <a:pt x="2331" y="2913"/>
                    <a:pt x="2581" y="3219"/>
                    <a:pt x="2581" y="3718"/>
                  </a:cubicBezTo>
                  <a:lnTo>
                    <a:pt x="2581" y="11071"/>
                  </a:lnTo>
                  <a:cubicBezTo>
                    <a:pt x="2608" y="13207"/>
                    <a:pt x="1998" y="13762"/>
                    <a:pt x="944" y="14067"/>
                  </a:cubicBezTo>
                  <a:lnTo>
                    <a:pt x="944" y="14622"/>
                  </a:lnTo>
                  <a:lnTo>
                    <a:pt x="5383" y="14622"/>
                  </a:lnTo>
                  <a:lnTo>
                    <a:pt x="5383" y="14039"/>
                  </a:lnTo>
                  <a:cubicBezTo>
                    <a:pt x="4329" y="13762"/>
                    <a:pt x="3718" y="13207"/>
                    <a:pt x="3718" y="11071"/>
                  </a:cubicBezTo>
                  <a:lnTo>
                    <a:pt x="3718" y="4134"/>
                  </a:lnTo>
                  <a:lnTo>
                    <a:pt x="14234" y="14705"/>
                  </a:lnTo>
                  <a:lnTo>
                    <a:pt x="15011" y="14705"/>
                  </a:lnTo>
                  <a:lnTo>
                    <a:pt x="14983" y="4412"/>
                  </a:lnTo>
                  <a:cubicBezTo>
                    <a:pt x="14983" y="2275"/>
                    <a:pt x="15593" y="1720"/>
                    <a:pt x="16620" y="1415"/>
                  </a:cubicBezTo>
                  <a:lnTo>
                    <a:pt x="16620" y="860"/>
                  </a:lnTo>
                  <a:close/>
                  <a:moveTo>
                    <a:pt x="58515" y="5660"/>
                  </a:moveTo>
                  <a:cubicBezTo>
                    <a:pt x="55963" y="5660"/>
                    <a:pt x="54104" y="7713"/>
                    <a:pt x="54104" y="10266"/>
                  </a:cubicBezTo>
                  <a:cubicBezTo>
                    <a:pt x="54104" y="12791"/>
                    <a:pt x="55713" y="14705"/>
                    <a:pt x="58543" y="14705"/>
                  </a:cubicBezTo>
                  <a:cubicBezTo>
                    <a:pt x="60291" y="14705"/>
                    <a:pt x="61345" y="13928"/>
                    <a:pt x="61956" y="12874"/>
                  </a:cubicBezTo>
                  <a:lnTo>
                    <a:pt x="61456" y="12486"/>
                  </a:lnTo>
                  <a:cubicBezTo>
                    <a:pt x="60985" y="13068"/>
                    <a:pt x="60208" y="13429"/>
                    <a:pt x="59348" y="13429"/>
                  </a:cubicBezTo>
                  <a:cubicBezTo>
                    <a:pt x="59330" y="13429"/>
                    <a:pt x="59313" y="13429"/>
                    <a:pt x="59296" y="13429"/>
                  </a:cubicBezTo>
                  <a:cubicBezTo>
                    <a:pt x="57663" y="13429"/>
                    <a:pt x="56708" y="12135"/>
                    <a:pt x="56379" y="10488"/>
                  </a:cubicBezTo>
                  <a:lnTo>
                    <a:pt x="61873" y="8657"/>
                  </a:lnTo>
                  <a:cubicBezTo>
                    <a:pt x="61762" y="6715"/>
                    <a:pt x="60319" y="5660"/>
                    <a:pt x="58515" y="5660"/>
                  </a:cubicBezTo>
                  <a:close/>
                  <a:moveTo>
                    <a:pt x="67283" y="5633"/>
                  </a:moveTo>
                  <a:cubicBezTo>
                    <a:pt x="64952" y="5660"/>
                    <a:pt x="63260" y="6909"/>
                    <a:pt x="63260" y="8074"/>
                  </a:cubicBezTo>
                  <a:cubicBezTo>
                    <a:pt x="63260" y="8629"/>
                    <a:pt x="63648" y="9101"/>
                    <a:pt x="64286" y="9101"/>
                  </a:cubicBezTo>
                  <a:cubicBezTo>
                    <a:pt x="65036" y="9101"/>
                    <a:pt x="65424" y="8601"/>
                    <a:pt x="65535" y="8130"/>
                  </a:cubicBezTo>
                  <a:cubicBezTo>
                    <a:pt x="65646" y="7547"/>
                    <a:pt x="65452" y="7131"/>
                    <a:pt x="65174" y="6881"/>
                  </a:cubicBezTo>
                  <a:cubicBezTo>
                    <a:pt x="65618" y="6659"/>
                    <a:pt x="66090" y="6548"/>
                    <a:pt x="66562" y="6548"/>
                  </a:cubicBezTo>
                  <a:cubicBezTo>
                    <a:pt x="67366" y="6548"/>
                    <a:pt x="67727" y="6826"/>
                    <a:pt x="67727" y="7547"/>
                  </a:cubicBezTo>
                  <a:lnTo>
                    <a:pt x="67755" y="9378"/>
                  </a:lnTo>
                  <a:cubicBezTo>
                    <a:pt x="64453" y="10183"/>
                    <a:pt x="62955" y="10904"/>
                    <a:pt x="62955" y="12652"/>
                  </a:cubicBezTo>
                  <a:cubicBezTo>
                    <a:pt x="62982" y="13984"/>
                    <a:pt x="63843" y="14705"/>
                    <a:pt x="65174" y="14705"/>
                  </a:cubicBezTo>
                  <a:cubicBezTo>
                    <a:pt x="66034" y="14705"/>
                    <a:pt x="67033" y="14317"/>
                    <a:pt x="67866" y="13679"/>
                  </a:cubicBezTo>
                  <a:cubicBezTo>
                    <a:pt x="68004" y="14261"/>
                    <a:pt x="68420" y="14622"/>
                    <a:pt x="69225" y="14622"/>
                  </a:cubicBezTo>
                  <a:cubicBezTo>
                    <a:pt x="70002" y="14622"/>
                    <a:pt x="70834" y="14234"/>
                    <a:pt x="71389" y="13873"/>
                  </a:cubicBezTo>
                  <a:lnTo>
                    <a:pt x="71223" y="13346"/>
                  </a:lnTo>
                  <a:cubicBezTo>
                    <a:pt x="70994" y="13389"/>
                    <a:pt x="70802" y="13411"/>
                    <a:pt x="70643" y="13411"/>
                  </a:cubicBezTo>
                  <a:cubicBezTo>
                    <a:pt x="70185" y="13411"/>
                    <a:pt x="70002" y="13223"/>
                    <a:pt x="70002" y="12791"/>
                  </a:cubicBezTo>
                  <a:lnTo>
                    <a:pt x="70002" y="7880"/>
                  </a:lnTo>
                  <a:cubicBezTo>
                    <a:pt x="70002" y="6437"/>
                    <a:pt x="69336" y="5633"/>
                    <a:pt x="67283" y="5633"/>
                  </a:cubicBezTo>
                  <a:close/>
                  <a:moveTo>
                    <a:pt x="39094" y="4162"/>
                  </a:moveTo>
                  <a:lnTo>
                    <a:pt x="35820" y="6354"/>
                  </a:lnTo>
                  <a:lnTo>
                    <a:pt x="35820" y="6937"/>
                  </a:lnTo>
                  <a:lnTo>
                    <a:pt x="37151" y="6937"/>
                  </a:lnTo>
                  <a:lnTo>
                    <a:pt x="37151" y="12902"/>
                  </a:lnTo>
                  <a:cubicBezTo>
                    <a:pt x="37151" y="14095"/>
                    <a:pt x="37845" y="14733"/>
                    <a:pt x="39177" y="14733"/>
                  </a:cubicBezTo>
                  <a:cubicBezTo>
                    <a:pt x="40231" y="14733"/>
                    <a:pt x="41258" y="14400"/>
                    <a:pt x="42118" y="13734"/>
                  </a:cubicBezTo>
                  <a:lnTo>
                    <a:pt x="41840" y="13151"/>
                  </a:lnTo>
                  <a:cubicBezTo>
                    <a:pt x="41341" y="13373"/>
                    <a:pt x="40925" y="13484"/>
                    <a:pt x="40536" y="13484"/>
                  </a:cubicBezTo>
                  <a:cubicBezTo>
                    <a:pt x="39676" y="13484"/>
                    <a:pt x="39454" y="13041"/>
                    <a:pt x="39454" y="12430"/>
                  </a:cubicBezTo>
                  <a:lnTo>
                    <a:pt x="39427" y="6909"/>
                  </a:lnTo>
                  <a:lnTo>
                    <a:pt x="41757" y="6909"/>
                  </a:lnTo>
                  <a:lnTo>
                    <a:pt x="41757" y="5882"/>
                  </a:lnTo>
                  <a:lnTo>
                    <a:pt x="39427" y="5882"/>
                  </a:lnTo>
                  <a:lnTo>
                    <a:pt x="39427" y="4162"/>
                  </a:lnTo>
                  <a:close/>
                  <a:moveTo>
                    <a:pt x="22363" y="5716"/>
                  </a:moveTo>
                  <a:cubicBezTo>
                    <a:pt x="19394" y="5716"/>
                    <a:pt x="17619" y="7880"/>
                    <a:pt x="17619" y="10377"/>
                  </a:cubicBezTo>
                  <a:cubicBezTo>
                    <a:pt x="17646" y="12747"/>
                    <a:pt x="19234" y="14761"/>
                    <a:pt x="22137" y="14761"/>
                  </a:cubicBezTo>
                  <a:cubicBezTo>
                    <a:pt x="22157" y="14761"/>
                    <a:pt x="22177" y="14761"/>
                    <a:pt x="22197" y="14761"/>
                  </a:cubicBezTo>
                  <a:cubicBezTo>
                    <a:pt x="25165" y="14761"/>
                    <a:pt x="26941" y="12624"/>
                    <a:pt x="26941" y="10127"/>
                  </a:cubicBezTo>
                  <a:cubicBezTo>
                    <a:pt x="26941" y="7741"/>
                    <a:pt x="25304" y="5716"/>
                    <a:pt x="22363" y="5716"/>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3"/>
            <p:cNvSpPr/>
            <p:nvPr/>
          </p:nvSpPr>
          <p:spPr>
            <a:xfrm>
              <a:off x="238125" y="1776475"/>
              <a:ext cx="1797925" cy="1386575"/>
            </a:xfrm>
            <a:custGeom>
              <a:avLst/>
              <a:gdLst/>
              <a:ahLst/>
              <a:cxnLst/>
              <a:rect l="l" t="t" r="r" b="b"/>
              <a:pathLst>
                <a:path w="71917" h="55463" extrusionOk="0">
                  <a:moveTo>
                    <a:pt x="0" y="0"/>
                  </a:moveTo>
                  <a:lnTo>
                    <a:pt x="0" y="1471"/>
                  </a:lnTo>
                  <a:cubicBezTo>
                    <a:pt x="3440" y="1831"/>
                    <a:pt x="5521" y="2802"/>
                    <a:pt x="10516" y="7630"/>
                  </a:cubicBezTo>
                  <a:lnTo>
                    <a:pt x="12402" y="9461"/>
                  </a:lnTo>
                  <a:lnTo>
                    <a:pt x="12402" y="39454"/>
                  </a:lnTo>
                  <a:cubicBezTo>
                    <a:pt x="12402" y="48415"/>
                    <a:pt x="9406" y="51356"/>
                    <a:pt x="3385" y="53632"/>
                  </a:cubicBezTo>
                  <a:lnTo>
                    <a:pt x="3385" y="55102"/>
                  </a:lnTo>
                  <a:lnTo>
                    <a:pt x="23140" y="55102"/>
                  </a:lnTo>
                  <a:lnTo>
                    <a:pt x="23140" y="53632"/>
                  </a:lnTo>
                  <a:cubicBezTo>
                    <a:pt x="17119" y="51356"/>
                    <a:pt x="14095" y="48415"/>
                    <a:pt x="14095" y="39454"/>
                  </a:cubicBezTo>
                  <a:lnTo>
                    <a:pt x="14095" y="10876"/>
                  </a:lnTo>
                  <a:lnTo>
                    <a:pt x="61401" y="55463"/>
                  </a:lnTo>
                  <a:lnTo>
                    <a:pt x="62871" y="55463"/>
                  </a:lnTo>
                  <a:lnTo>
                    <a:pt x="62871" y="15648"/>
                  </a:lnTo>
                  <a:cubicBezTo>
                    <a:pt x="62871" y="6687"/>
                    <a:pt x="65895" y="3746"/>
                    <a:pt x="71916" y="1471"/>
                  </a:cubicBezTo>
                  <a:lnTo>
                    <a:pt x="71916" y="0"/>
                  </a:lnTo>
                  <a:lnTo>
                    <a:pt x="52161" y="0"/>
                  </a:lnTo>
                  <a:lnTo>
                    <a:pt x="52161" y="1471"/>
                  </a:lnTo>
                  <a:cubicBezTo>
                    <a:pt x="58182" y="3746"/>
                    <a:pt x="61179" y="6687"/>
                    <a:pt x="61179" y="15648"/>
                  </a:cubicBezTo>
                  <a:lnTo>
                    <a:pt x="61179" y="41951"/>
                  </a:lnTo>
                  <a:lnTo>
                    <a:pt x="19394" y="1970"/>
                  </a:lnTo>
                  <a:cubicBezTo>
                    <a:pt x="17480" y="222"/>
                    <a:pt x="16980" y="0"/>
                    <a:pt x="15732"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3"/>
            <p:cNvSpPr/>
            <p:nvPr/>
          </p:nvSpPr>
          <p:spPr>
            <a:xfrm>
              <a:off x="2122725" y="2293900"/>
              <a:ext cx="258750" cy="314250"/>
            </a:xfrm>
            <a:custGeom>
              <a:avLst/>
              <a:gdLst/>
              <a:ahLst/>
              <a:cxnLst/>
              <a:rect l="l" t="t" r="r" b="b"/>
              <a:pathLst>
                <a:path w="10350" h="12570" extrusionOk="0">
                  <a:moveTo>
                    <a:pt x="0" y="1"/>
                  </a:moveTo>
                  <a:lnTo>
                    <a:pt x="0" y="2803"/>
                  </a:lnTo>
                  <a:lnTo>
                    <a:pt x="3441" y="2803"/>
                  </a:lnTo>
                  <a:lnTo>
                    <a:pt x="3441" y="12570"/>
                  </a:lnTo>
                  <a:lnTo>
                    <a:pt x="6881" y="12570"/>
                  </a:lnTo>
                  <a:lnTo>
                    <a:pt x="6881" y="2803"/>
                  </a:lnTo>
                  <a:lnTo>
                    <a:pt x="10349" y="2803"/>
                  </a:lnTo>
                  <a:lnTo>
                    <a:pt x="10349" y="1"/>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3"/>
            <p:cNvSpPr/>
            <p:nvPr/>
          </p:nvSpPr>
          <p:spPr>
            <a:xfrm>
              <a:off x="2405725" y="2293900"/>
              <a:ext cx="233775" cy="314250"/>
            </a:xfrm>
            <a:custGeom>
              <a:avLst/>
              <a:gdLst/>
              <a:ahLst/>
              <a:cxnLst/>
              <a:rect l="l" t="t" r="r" b="b"/>
              <a:pathLst>
                <a:path w="9351" h="12570" extrusionOk="0">
                  <a:moveTo>
                    <a:pt x="0" y="1"/>
                  </a:moveTo>
                  <a:lnTo>
                    <a:pt x="0" y="12570"/>
                  </a:lnTo>
                  <a:lnTo>
                    <a:pt x="3274" y="12570"/>
                  </a:lnTo>
                  <a:lnTo>
                    <a:pt x="3274" y="7381"/>
                  </a:lnTo>
                  <a:cubicBezTo>
                    <a:pt x="3274" y="6160"/>
                    <a:pt x="3885" y="5384"/>
                    <a:pt x="4856" y="5384"/>
                  </a:cubicBezTo>
                  <a:cubicBezTo>
                    <a:pt x="5771" y="5384"/>
                    <a:pt x="6077" y="5938"/>
                    <a:pt x="6077" y="7132"/>
                  </a:cubicBezTo>
                  <a:lnTo>
                    <a:pt x="6077" y="12570"/>
                  </a:lnTo>
                  <a:lnTo>
                    <a:pt x="9351" y="12570"/>
                  </a:lnTo>
                  <a:lnTo>
                    <a:pt x="9351" y="6271"/>
                  </a:lnTo>
                  <a:cubicBezTo>
                    <a:pt x="9351" y="3969"/>
                    <a:pt x="8158" y="2665"/>
                    <a:pt x="6132" y="2665"/>
                  </a:cubicBezTo>
                  <a:cubicBezTo>
                    <a:pt x="4828" y="2665"/>
                    <a:pt x="3996" y="3164"/>
                    <a:pt x="3274" y="4107"/>
                  </a:cubicBezTo>
                  <a:lnTo>
                    <a:pt x="3274" y="1"/>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3"/>
            <p:cNvSpPr/>
            <p:nvPr/>
          </p:nvSpPr>
          <p:spPr>
            <a:xfrm>
              <a:off x="2672075" y="2360500"/>
              <a:ext cx="248350" cy="254600"/>
            </a:xfrm>
            <a:custGeom>
              <a:avLst/>
              <a:gdLst/>
              <a:ahLst/>
              <a:cxnLst/>
              <a:rect l="l" t="t" r="r" b="b"/>
              <a:pathLst>
                <a:path w="9934" h="10184" extrusionOk="0">
                  <a:moveTo>
                    <a:pt x="4967" y="2220"/>
                  </a:moveTo>
                  <a:cubicBezTo>
                    <a:pt x="5938" y="2220"/>
                    <a:pt x="6549" y="2747"/>
                    <a:pt x="6632" y="3996"/>
                  </a:cubicBezTo>
                  <a:lnTo>
                    <a:pt x="3358" y="3996"/>
                  </a:lnTo>
                  <a:cubicBezTo>
                    <a:pt x="3413" y="2720"/>
                    <a:pt x="4135" y="2220"/>
                    <a:pt x="4967" y="2220"/>
                  </a:cubicBezTo>
                  <a:close/>
                  <a:moveTo>
                    <a:pt x="4995" y="1"/>
                  </a:moveTo>
                  <a:cubicBezTo>
                    <a:pt x="1860" y="1"/>
                    <a:pt x="1" y="2081"/>
                    <a:pt x="1" y="5078"/>
                  </a:cubicBezTo>
                  <a:cubicBezTo>
                    <a:pt x="1" y="8047"/>
                    <a:pt x="1998" y="10183"/>
                    <a:pt x="5189" y="10183"/>
                  </a:cubicBezTo>
                  <a:cubicBezTo>
                    <a:pt x="7381" y="10183"/>
                    <a:pt x="8879" y="9295"/>
                    <a:pt x="9850" y="7825"/>
                  </a:cubicBezTo>
                  <a:lnTo>
                    <a:pt x="7270" y="6604"/>
                  </a:lnTo>
                  <a:cubicBezTo>
                    <a:pt x="6882" y="7270"/>
                    <a:pt x="6327" y="7741"/>
                    <a:pt x="5356" y="7741"/>
                  </a:cubicBezTo>
                  <a:cubicBezTo>
                    <a:pt x="4273" y="7741"/>
                    <a:pt x="3469" y="7159"/>
                    <a:pt x="3358" y="5883"/>
                  </a:cubicBezTo>
                  <a:lnTo>
                    <a:pt x="9934" y="5883"/>
                  </a:lnTo>
                  <a:lnTo>
                    <a:pt x="9934" y="5328"/>
                  </a:lnTo>
                  <a:cubicBezTo>
                    <a:pt x="9934" y="1970"/>
                    <a:pt x="8019" y="1"/>
                    <a:pt x="4995"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3"/>
            <p:cNvSpPr/>
            <p:nvPr/>
          </p:nvSpPr>
          <p:spPr>
            <a:xfrm>
              <a:off x="3043875" y="2293900"/>
              <a:ext cx="272625" cy="314250"/>
            </a:xfrm>
            <a:custGeom>
              <a:avLst/>
              <a:gdLst/>
              <a:ahLst/>
              <a:cxnLst/>
              <a:rect l="l" t="t" r="r" b="b"/>
              <a:pathLst>
                <a:path w="10905" h="12570" extrusionOk="0">
                  <a:moveTo>
                    <a:pt x="4994" y="2609"/>
                  </a:moveTo>
                  <a:cubicBezTo>
                    <a:pt x="6021" y="2609"/>
                    <a:pt x="6715" y="2859"/>
                    <a:pt x="6715" y="3774"/>
                  </a:cubicBezTo>
                  <a:cubicBezTo>
                    <a:pt x="6715" y="4662"/>
                    <a:pt x="6049" y="4967"/>
                    <a:pt x="5272" y="4967"/>
                  </a:cubicBezTo>
                  <a:lnTo>
                    <a:pt x="3441" y="4967"/>
                  </a:lnTo>
                  <a:lnTo>
                    <a:pt x="3441" y="2609"/>
                  </a:lnTo>
                  <a:close/>
                  <a:moveTo>
                    <a:pt x="5549" y="7242"/>
                  </a:moveTo>
                  <a:cubicBezTo>
                    <a:pt x="6326" y="7242"/>
                    <a:pt x="7353" y="7492"/>
                    <a:pt x="7353" y="8657"/>
                  </a:cubicBezTo>
                  <a:cubicBezTo>
                    <a:pt x="7353" y="9629"/>
                    <a:pt x="6576" y="9989"/>
                    <a:pt x="5605" y="9989"/>
                  </a:cubicBezTo>
                  <a:lnTo>
                    <a:pt x="3441" y="9989"/>
                  </a:lnTo>
                  <a:lnTo>
                    <a:pt x="3441" y="7242"/>
                  </a:lnTo>
                  <a:close/>
                  <a:moveTo>
                    <a:pt x="0" y="1"/>
                  </a:moveTo>
                  <a:lnTo>
                    <a:pt x="0" y="12570"/>
                  </a:lnTo>
                  <a:lnTo>
                    <a:pt x="5494" y="12570"/>
                  </a:lnTo>
                  <a:cubicBezTo>
                    <a:pt x="9461" y="12570"/>
                    <a:pt x="10904" y="10988"/>
                    <a:pt x="10904" y="8935"/>
                  </a:cubicBezTo>
                  <a:cubicBezTo>
                    <a:pt x="10904" y="7242"/>
                    <a:pt x="10044" y="6216"/>
                    <a:pt x="7991" y="5800"/>
                  </a:cubicBezTo>
                  <a:cubicBezTo>
                    <a:pt x="9350" y="5439"/>
                    <a:pt x="10238" y="4745"/>
                    <a:pt x="10238" y="3219"/>
                  </a:cubicBezTo>
                  <a:cubicBezTo>
                    <a:pt x="10238" y="1250"/>
                    <a:pt x="8851" y="1"/>
                    <a:pt x="4772"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3"/>
            <p:cNvSpPr/>
            <p:nvPr/>
          </p:nvSpPr>
          <p:spPr>
            <a:xfrm>
              <a:off x="3344200" y="2366750"/>
              <a:ext cx="231025" cy="248350"/>
            </a:xfrm>
            <a:custGeom>
              <a:avLst/>
              <a:gdLst/>
              <a:ahLst/>
              <a:cxnLst/>
              <a:rect l="l" t="t" r="r" b="b"/>
              <a:pathLst>
                <a:path w="9241" h="9934" extrusionOk="0">
                  <a:moveTo>
                    <a:pt x="1" y="0"/>
                  </a:moveTo>
                  <a:lnTo>
                    <a:pt x="1" y="6520"/>
                  </a:lnTo>
                  <a:cubicBezTo>
                    <a:pt x="1" y="8906"/>
                    <a:pt x="1416" y="9933"/>
                    <a:pt x="3164" y="9933"/>
                  </a:cubicBezTo>
                  <a:cubicBezTo>
                    <a:pt x="4468" y="9933"/>
                    <a:pt x="5384" y="9461"/>
                    <a:pt x="6105" y="8490"/>
                  </a:cubicBezTo>
                  <a:lnTo>
                    <a:pt x="6105" y="9656"/>
                  </a:lnTo>
                  <a:lnTo>
                    <a:pt x="9240" y="9656"/>
                  </a:lnTo>
                  <a:lnTo>
                    <a:pt x="9240" y="0"/>
                  </a:lnTo>
                  <a:lnTo>
                    <a:pt x="5966" y="0"/>
                  </a:lnTo>
                  <a:lnTo>
                    <a:pt x="5966" y="5300"/>
                  </a:lnTo>
                  <a:cubicBezTo>
                    <a:pt x="5966" y="6354"/>
                    <a:pt x="5356" y="7131"/>
                    <a:pt x="4412" y="7131"/>
                  </a:cubicBezTo>
                  <a:cubicBezTo>
                    <a:pt x="3663" y="7131"/>
                    <a:pt x="3247" y="6770"/>
                    <a:pt x="3247" y="5743"/>
                  </a:cubicBezTo>
                  <a:lnTo>
                    <a:pt x="3247" y="0"/>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3"/>
            <p:cNvSpPr/>
            <p:nvPr/>
          </p:nvSpPr>
          <p:spPr>
            <a:xfrm>
              <a:off x="3621675" y="2360500"/>
              <a:ext cx="161625" cy="247650"/>
            </a:xfrm>
            <a:custGeom>
              <a:avLst/>
              <a:gdLst/>
              <a:ahLst/>
              <a:cxnLst/>
              <a:rect l="l" t="t" r="r" b="b"/>
              <a:pathLst>
                <a:path w="6465" h="9906" extrusionOk="0">
                  <a:moveTo>
                    <a:pt x="5688" y="1"/>
                  </a:moveTo>
                  <a:cubicBezTo>
                    <a:pt x="4689" y="1"/>
                    <a:pt x="3801" y="444"/>
                    <a:pt x="3108" y="1804"/>
                  </a:cubicBezTo>
                  <a:lnTo>
                    <a:pt x="3108" y="250"/>
                  </a:lnTo>
                  <a:lnTo>
                    <a:pt x="0" y="250"/>
                  </a:lnTo>
                  <a:lnTo>
                    <a:pt x="0" y="9906"/>
                  </a:lnTo>
                  <a:lnTo>
                    <a:pt x="3274" y="9906"/>
                  </a:lnTo>
                  <a:lnTo>
                    <a:pt x="3274" y="6299"/>
                  </a:lnTo>
                  <a:cubicBezTo>
                    <a:pt x="3274" y="3691"/>
                    <a:pt x="4412" y="3108"/>
                    <a:pt x="5854" y="3108"/>
                  </a:cubicBezTo>
                  <a:cubicBezTo>
                    <a:pt x="5993" y="3108"/>
                    <a:pt x="6104" y="3108"/>
                    <a:pt x="6465" y="3136"/>
                  </a:cubicBezTo>
                  <a:lnTo>
                    <a:pt x="6465" y="28"/>
                  </a:lnTo>
                  <a:cubicBezTo>
                    <a:pt x="6187" y="1"/>
                    <a:pt x="5965" y="1"/>
                    <a:pt x="5688"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3"/>
            <p:cNvSpPr/>
            <p:nvPr/>
          </p:nvSpPr>
          <p:spPr>
            <a:xfrm>
              <a:off x="3810325" y="2360500"/>
              <a:ext cx="233800" cy="247650"/>
            </a:xfrm>
            <a:custGeom>
              <a:avLst/>
              <a:gdLst/>
              <a:ahLst/>
              <a:cxnLst/>
              <a:rect l="l" t="t" r="r" b="b"/>
              <a:pathLst>
                <a:path w="9352" h="9906" extrusionOk="0">
                  <a:moveTo>
                    <a:pt x="6188" y="1"/>
                  </a:moveTo>
                  <a:cubicBezTo>
                    <a:pt x="4884" y="1"/>
                    <a:pt x="3830" y="472"/>
                    <a:pt x="3108" y="1554"/>
                  </a:cubicBezTo>
                  <a:lnTo>
                    <a:pt x="3108" y="250"/>
                  </a:lnTo>
                  <a:lnTo>
                    <a:pt x="1" y="250"/>
                  </a:lnTo>
                  <a:lnTo>
                    <a:pt x="1" y="9906"/>
                  </a:lnTo>
                  <a:lnTo>
                    <a:pt x="3275" y="9906"/>
                  </a:lnTo>
                  <a:lnTo>
                    <a:pt x="3275" y="4717"/>
                  </a:lnTo>
                  <a:cubicBezTo>
                    <a:pt x="3275" y="3496"/>
                    <a:pt x="3913" y="2720"/>
                    <a:pt x="4884" y="2720"/>
                  </a:cubicBezTo>
                  <a:cubicBezTo>
                    <a:pt x="5772" y="2720"/>
                    <a:pt x="6105" y="3274"/>
                    <a:pt x="6105" y="4523"/>
                  </a:cubicBezTo>
                  <a:lnTo>
                    <a:pt x="6105" y="9906"/>
                  </a:lnTo>
                  <a:lnTo>
                    <a:pt x="9351" y="9906"/>
                  </a:lnTo>
                  <a:lnTo>
                    <a:pt x="9351" y="3607"/>
                  </a:lnTo>
                  <a:cubicBezTo>
                    <a:pt x="9351" y="1277"/>
                    <a:pt x="8186" y="1"/>
                    <a:pt x="6188"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3"/>
            <p:cNvSpPr/>
            <p:nvPr/>
          </p:nvSpPr>
          <p:spPr>
            <a:xfrm>
              <a:off x="4077375" y="2360500"/>
              <a:ext cx="247650" cy="254600"/>
            </a:xfrm>
            <a:custGeom>
              <a:avLst/>
              <a:gdLst/>
              <a:ahLst/>
              <a:cxnLst/>
              <a:rect l="l" t="t" r="r" b="b"/>
              <a:pathLst>
                <a:path w="9906" h="10184" extrusionOk="0">
                  <a:moveTo>
                    <a:pt x="4940" y="2220"/>
                  </a:moveTo>
                  <a:cubicBezTo>
                    <a:pt x="5911" y="2220"/>
                    <a:pt x="6521" y="2747"/>
                    <a:pt x="6604" y="3996"/>
                  </a:cubicBezTo>
                  <a:lnTo>
                    <a:pt x="3330" y="3996"/>
                  </a:lnTo>
                  <a:cubicBezTo>
                    <a:pt x="3414" y="2720"/>
                    <a:pt x="4107" y="2220"/>
                    <a:pt x="4940" y="2220"/>
                  </a:cubicBezTo>
                  <a:close/>
                  <a:moveTo>
                    <a:pt x="4967" y="1"/>
                  </a:moveTo>
                  <a:cubicBezTo>
                    <a:pt x="1832" y="1"/>
                    <a:pt x="1" y="2081"/>
                    <a:pt x="1" y="5078"/>
                  </a:cubicBezTo>
                  <a:cubicBezTo>
                    <a:pt x="1" y="8047"/>
                    <a:pt x="1971" y="10183"/>
                    <a:pt x="5162" y="10183"/>
                  </a:cubicBezTo>
                  <a:cubicBezTo>
                    <a:pt x="7353" y="10183"/>
                    <a:pt x="8852" y="9295"/>
                    <a:pt x="9823" y="7825"/>
                  </a:cubicBezTo>
                  <a:lnTo>
                    <a:pt x="7270" y="6604"/>
                  </a:lnTo>
                  <a:cubicBezTo>
                    <a:pt x="6854" y="7270"/>
                    <a:pt x="6299" y="7741"/>
                    <a:pt x="5328" y="7741"/>
                  </a:cubicBezTo>
                  <a:cubicBezTo>
                    <a:pt x="4246" y="7741"/>
                    <a:pt x="3441" y="7159"/>
                    <a:pt x="3358" y="5883"/>
                  </a:cubicBezTo>
                  <a:lnTo>
                    <a:pt x="9906" y="5883"/>
                  </a:lnTo>
                  <a:lnTo>
                    <a:pt x="9906" y="5328"/>
                  </a:lnTo>
                  <a:cubicBezTo>
                    <a:pt x="9906" y="1970"/>
                    <a:pt x="7992" y="1"/>
                    <a:pt x="4967"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3"/>
            <p:cNvSpPr/>
            <p:nvPr/>
          </p:nvSpPr>
          <p:spPr>
            <a:xfrm>
              <a:off x="4340275" y="2360500"/>
              <a:ext cx="236550" cy="254600"/>
            </a:xfrm>
            <a:custGeom>
              <a:avLst/>
              <a:gdLst/>
              <a:ahLst/>
              <a:cxnLst/>
              <a:rect l="l" t="t" r="r" b="b"/>
              <a:pathLst>
                <a:path w="9462" h="10184" extrusionOk="0">
                  <a:moveTo>
                    <a:pt x="4939" y="1"/>
                  </a:moveTo>
                  <a:cubicBezTo>
                    <a:pt x="2470" y="1"/>
                    <a:pt x="500" y="1083"/>
                    <a:pt x="500" y="3108"/>
                  </a:cubicBezTo>
                  <a:cubicBezTo>
                    <a:pt x="500" y="4856"/>
                    <a:pt x="1637" y="5716"/>
                    <a:pt x="3940" y="6188"/>
                  </a:cubicBezTo>
                  <a:cubicBezTo>
                    <a:pt x="5855" y="6548"/>
                    <a:pt x="5993" y="6743"/>
                    <a:pt x="5993" y="7159"/>
                  </a:cubicBezTo>
                  <a:cubicBezTo>
                    <a:pt x="5993" y="7575"/>
                    <a:pt x="5522" y="7825"/>
                    <a:pt x="4440" y="7825"/>
                  </a:cubicBezTo>
                  <a:cubicBezTo>
                    <a:pt x="3524" y="7825"/>
                    <a:pt x="2553" y="7575"/>
                    <a:pt x="1499" y="6687"/>
                  </a:cubicBezTo>
                  <a:lnTo>
                    <a:pt x="0" y="8546"/>
                  </a:lnTo>
                  <a:cubicBezTo>
                    <a:pt x="1166" y="9517"/>
                    <a:pt x="2553" y="10183"/>
                    <a:pt x="4856" y="10183"/>
                  </a:cubicBezTo>
                  <a:cubicBezTo>
                    <a:pt x="7741" y="10183"/>
                    <a:pt x="9462" y="8907"/>
                    <a:pt x="9462" y="7020"/>
                  </a:cubicBezTo>
                  <a:cubicBezTo>
                    <a:pt x="9462" y="5300"/>
                    <a:pt x="8407" y="4301"/>
                    <a:pt x="6132" y="3885"/>
                  </a:cubicBezTo>
                  <a:cubicBezTo>
                    <a:pt x="4134" y="3496"/>
                    <a:pt x="3885" y="3358"/>
                    <a:pt x="3885" y="2886"/>
                  </a:cubicBezTo>
                  <a:cubicBezTo>
                    <a:pt x="3885" y="2525"/>
                    <a:pt x="4218" y="2248"/>
                    <a:pt x="5106" y="2248"/>
                  </a:cubicBezTo>
                  <a:cubicBezTo>
                    <a:pt x="6021" y="2248"/>
                    <a:pt x="6770" y="2553"/>
                    <a:pt x="7686" y="3191"/>
                  </a:cubicBezTo>
                  <a:lnTo>
                    <a:pt x="9212" y="1443"/>
                  </a:lnTo>
                  <a:cubicBezTo>
                    <a:pt x="8296" y="611"/>
                    <a:pt x="6826" y="1"/>
                    <a:pt x="4939"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3"/>
            <p:cNvSpPr/>
            <p:nvPr/>
          </p:nvSpPr>
          <p:spPr>
            <a:xfrm>
              <a:off x="4694725" y="2286275"/>
              <a:ext cx="310075" cy="330200"/>
            </a:xfrm>
            <a:custGeom>
              <a:avLst/>
              <a:gdLst/>
              <a:ahLst/>
              <a:cxnLst/>
              <a:rect l="l" t="t" r="r" b="b"/>
              <a:pathLst>
                <a:path w="12403" h="13208" extrusionOk="0">
                  <a:moveTo>
                    <a:pt x="6326" y="1"/>
                  </a:moveTo>
                  <a:cubicBezTo>
                    <a:pt x="3025" y="1"/>
                    <a:pt x="0" y="1998"/>
                    <a:pt x="0" y="6576"/>
                  </a:cubicBezTo>
                  <a:cubicBezTo>
                    <a:pt x="0" y="11238"/>
                    <a:pt x="2969" y="13208"/>
                    <a:pt x="6271" y="13208"/>
                  </a:cubicBezTo>
                  <a:cubicBezTo>
                    <a:pt x="9073" y="13208"/>
                    <a:pt x="11376" y="11848"/>
                    <a:pt x="12402" y="9295"/>
                  </a:cubicBezTo>
                  <a:lnTo>
                    <a:pt x="9156" y="8324"/>
                  </a:lnTo>
                  <a:cubicBezTo>
                    <a:pt x="8629" y="9684"/>
                    <a:pt x="7852" y="10405"/>
                    <a:pt x="6382" y="10405"/>
                  </a:cubicBezTo>
                  <a:cubicBezTo>
                    <a:pt x="4578" y="10405"/>
                    <a:pt x="3524" y="9018"/>
                    <a:pt x="3524" y="6576"/>
                  </a:cubicBezTo>
                  <a:cubicBezTo>
                    <a:pt x="3524" y="4135"/>
                    <a:pt x="4634" y="2803"/>
                    <a:pt x="6326" y="2803"/>
                  </a:cubicBezTo>
                  <a:cubicBezTo>
                    <a:pt x="7603" y="2803"/>
                    <a:pt x="8324" y="3358"/>
                    <a:pt x="8823" y="4579"/>
                  </a:cubicBezTo>
                  <a:lnTo>
                    <a:pt x="12125" y="3774"/>
                  </a:lnTo>
                  <a:cubicBezTo>
                    <a:pt x="11043" y="1000"/>
                    <a:pt x="8823" y="1"/>
                    <a:pt x="6326"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3"/>
            <p:cNvSpPr/>
            <p:nvPr/>
          </p:nvSpPr>
          <p:spPr>
            <a:xfrm>
              <a:off x="5018650" y="2360500"/>
              <a:ext cx="247650" cy="254600"/>
            </a:xfrm>
            <a:custGeom>
              <a:avLst/>
              <a:gdLst/>
              <a:ahLst/>
              <a:cxnLst/>
              <a:rect l="l" t="t" r="r" b="b"/>
              <a:pathLst>
                <a:path w="9906" h="10184" extrusionOk="0">
                  <a:moveTo>
                    <a:pt x="4939" y="2220"/>
                  </a:moveTo>
                  <a:cubicBezTo>
                    <a:pt x="5910" y="2220"/>
                    <a:pt x="6521" y="2747"/>
                    <a:pt x="6604" y="3996"/>
                  </a:cubicBezTo>
                  <a:lnTo>
                    <a:pt x="3330" y="3996"/>
                  </a:lnTo>
                  <a:cubicBezTo>
                    <a:pt x="3413" y="2720"/>
                    <a:pt x="4107" y="2220"/>
                    <a:pt x="4939" y="2220"/>
                  </a:cubicBezTo>
                  <a:close/>
                  <a:moveTo>
                    <a:pt x="4967" y="1"/>
                  </a:moveTo>
                  <a:cubicBezTo>
                    <a:pt x="1832" y="1"/>
                    <a:pt x="0" y="2081"/>
                    <a:pt x="0" y="5078"/>
                  </a:cubicBezTo>
                  <a:cubicBezTo>
                    <a:pt x="0" y="8047"/>
                    <a:pt x="1970" y="10183"/>
                    <a:pt x="5161" y="10183"/>
                  </a:cubicBezTo>
                  <a:cubicBezTo>
                    <a:pt x="7353" y="10183"/>
                    <a:pt x="8851" y="9295"/>
                    <a:pt x="9822" y="7825"/>
                  </a:cubicBezTo>
                  <a:lnTo>
                    <a:pt x="7270" y="6604"/>
                  </a:lnTo>
                  <a:cubicBezTo>
                    <a:pt x="6854" y="7270"/>
                    <a:pt x="6299" y="7741"/>
                    <a:pt x="5328" y="7741"/>
                  </a:cubicBezTo>
                  <a:cubicBezTo>
                    <a:pt x="4245" y="7741"/>
                    <a:pt x="3469" y="7159"/>
                    <a:pt x="3358" y="5883"/>
                  </a:cubicBezTo>
                  <a:lnTo>
                    <a:pt x="9906" y="5883"/>
                  </a:lnTo>
                  <a:lnTo>
                    <a:pt x="9906" y="5328"/>
                  </a:lnTo>
                  <a:cubicBezTo>
                    <a:pt x="9906" y="1970"/>
                    <a:pt x="7991" y="1"/>
                    <a:pt x="4967"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3"/>
            <p:cNvSpPr/>
            <p:nvPr/>
          </p:nvSpPr>
          <p:spPr>
            <a:xfrm>
              <a:off x="5300275" y="2360500"/>
              <a:ext cx="233775" cy="247650"/>
            </a:xfrm>
            <a:custGeom>
              <a:avLst/>
              <a:gdLst/>
              <a:ahLst/>
              <a:cxnLst/>
              <a:rect l="l" t="t" r="r" b="b"/>
              <a:pathLst>
                <a:path w="9351" h="9906" extrusionOk="0">
                  <a:moveTo>
                    <a:pt x="6187" y="1"/>
                  </a:moveTo>
                  <a:cubicBezTo>
                    <a:pt x="4883" y="1"/>
                    <a:pt x="3829" y="472"/>
                    <a:pt x="3108" y="1554"/>
                  </a:cubicBezTo>
                  <a:lnTo>
                    <a:pt x="3108" y="250"/>
                  </a:lnTo>
                  <a:lnTo>
                    <a:pt x="0" y="250"/>
                  </a:lnTo>
                  <a:lnTo>
                    <a:pt x="0" y="9906"/>
                  </a:lnTo>
                  <a:lnTo>
                    <a:pt x="3274" y="9906"/>
                  </a:lnTo>
                  <a:lnTo>
                    <a:pt x="3274" y="4717"/>
                  </a:lnTo>
                  <a:cubicBezTo>
                    <a:pt x="3274" y="3496"/>
                    <a:pt x="3912" y="2720"/>
                    <a:pt x="4855" y="2720"/>
                  </a:cubicBezTo>
                  <a:cubicBezTo>
                    <a:pt x="5771" y="2720"/>
                    <a:pt x="6076" y="3274"/>
                    <a:pt x="6076" y="4523"/>
                  </a:cubicBezTo>
                  <a:lnTo>
                    <a:pt x="6076" y="9906"/>
                  </a:lnTo>
                  <a:lnTo>
                    <a:pt x="9350" y="9906"/>
                  </a:lnTo>
                  <a:lnTo>
                    <a:pt x="9350" y="3607"/>
                  </a:lnTo>
                  <a:cubicBezTo>
                    <a:pt x="9350" y="1277"/>
                    <a:pt x="8185" y="1"/>
                    <a:pt x="6187"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3"/>
            <p:cNvSpPr/>
            <p:nvPr/>
          </p:nvSpPr>
          <p:spPr>
            <a:xfrm>
              <a:off x="5557600" y="2311950"/>
              <a:ext cx="172050" cy="303150"/>
            </a:xfrm>
            <a:custGeom>
              <a:avLst/>
              <a:gdLst/>
              <a:ahLst/>
              <a:cxnLst/>
              <a:rect l="l" t="t" r="r" b="b"/>
              <a:pathLst>
                <a:path w="6882" h="12126" extrusionOk="0">
                  <a:moveTo>
                    <a:pt x="1305" y="0"/>
                  </a:moveTo>
                  <a:lnTo>
                    <a:pt x="1305" y="2497"/>
                  </a:lnTo>
                  <a:lnTo>
                    <a:pt x="1" y="2497"/>
                  </a:lnTo>
                  <a:lnTo>
                    <a:pt x="1" y="4745"/>
                  </a:lnTo>
                  <a:lnTo>
                    <a:pt x="1305" y="4745"/>
                  </a:lnTo>
                  <a:lnTo>
                    <a:pt x="1305" y="8907"/>
                  </a:lnTo>
                  <a:cubicBezTo>
                    <a:pt x="1305" y="10932"/>
                    <a:pt x="2137" y="12125"/>
                    <a:pt x="4662" y="12125"/>
                  </a:cubicBezTo>
                  <a:cubicBezTo>
                    <a:pt x="5466" y="12125"/>
                    <a:pt x="6243" y="12014"/>
                    <a:pt x="6881" y="11792"/>
                  </a:cubicBezTo>
                  <a:lnTo>
                    <a:pt x="6881" y="9351"/>
                  </a:lnTo>
                  <a:cubicBezTo>
                    <a:pt x="6438" y="9461"/>
                    <a:pt x="6077" y="9517"/>
                    <a:pt x="5633" y="9517"/>
                  </a:cubicBezTo>
                  <a:cubicBezTo>
                    <a:pt x="4773" y="9517"/>
                    <a:pt x="4551" y="9156"/>
                    <a:pt x="4551" y="8379"/>
                  </a:cubicBezTo>
                  <a:lnTo>
                    <a:pt x="4551" y="4745"/>
                  </a:lnTo>
                  <a:lnTo>
                    <a:pt x="6770" y="4745"/>
                  </a:lnTo>
                  <a:lnTo>
                    <a:pt x="6770" y="2497"/>
                  </a:lnTo>
                  <a:lnTo>
                    <a:pt x="4551" y="2497"/>
                  </a:lnTo>
                  <a:lnTo>
                    <a:pt x="4551" y="0"/>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3"/>
            <p:cNvSpPr/>
            <p:nvPr/>
          </p:nvSpPr>
          <p:spPr>
            <a:xfrm>
              <a:off x="5744875" y="2360500"/>
              <a:ext cx="247650" cy="254600"/>
            </a:xfrm>
            <a:custGeom>
              <a:avLst/>
              <a:gdLst/>
              <a:ahLst/>
              <a:cxnLst/>
              <a:rect l="l" t="t" r="r" b="b"/>
              <a:pathLst>
                <a:path w="9906" h="10184" extrusionOk="0">
                  <a:moveTo>
                    <a:pt x="4940" y="2220"/>
                  </a:moveTo>
                  <a:cubicBezTo>
                    <a:pt x="5911" y="2220"/>
                    <a:pt x="6521" y="2747"/>
                    <a:pt x="6604" y="3996"/>
                  </a:cubicBezTo>
                  <a:lnTo>
                    <a:pt x="3330" y="3996"/>
                  </a:lnTo>
                  <a:cubicBezTo>
                    <a:pt x="3414" y="2720"/>
                    <a:pt x="4135" y="2220"/>
                    <a:pt x="4940" y="2220"/>
                  </a:cubicBezTo>
                  <a:close/>
                  <a:moveTo>
                    <a:pt x="4967" y="1"/>
                  </a:moveTo>
                  <a:cubicBezTo>
                    <a:pt x="1832" y="1"/>
                    <a:pt x="1" y="2081"/>
                    <a:pt x="1" y="5078"/>
                  </a:cubicBezTo>
                  <a:cubicBezTo>
                    <a:pt x="1" y="8047"/>
                    <a:pt x="1999" y="10183"/>
                    <a:pt x="5161" y="10183"/>
                  </a:cubicBezTo>
                  <a:cubicBezTo>
                    <a:pt x="7353" y="10183"/>
                    <a:pt x="8879" y="9295"/>
                    <a:pt x="9850" y="7825"/>
                  </a:cubicBezTo>
                  <a:lnTo>
                    <a:pt x="7270" y="6604"/>
                  </a:lnTo>
                  <a:cubicBezTo>
                    <a:pt x="6854" y="7270"/>
                    <a:pt x="6299" y="7741"/>
                    <a:pt x="5356" y="7741"/>
                  </a:cubicBezTo>
                  <a:cubicBezTo>
                    <a:pt x="4246" y="7741"/>
                    <a:pt x="3469" y="7159"/>
                    <a:pt x="3358" y="5883"/>
                  </a:cubicBezTo>
                  <a:lnTo>
                    <a:pt x="9906" y="5883"/>
                  </a:lnTo>
                  <a:lnTo>
                    <a:pt x="9906" y="5328"/>
                  </a:lnTo>
                  <a:cubicBezTo>
                    <a:pt x="9906" y="1970"/>
                    <a:pt x="7992" y="1"/>
                    <a:pt x="4967"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3"/>
            <p:cNvSpPr/>
            <p:nvPr/>
          </p:nvSpPr>
          <p:spPr>
            <a:xfrm>
              <a:off x="6026500" y="2360500"/>
              <a:ext cx="161650" cy="247650"/>
            </a:xfrm>
            <a:custGeom>
              <a:avLst/>
              <a:gdLst/>
              <a:ahLst/>
              <a:cxnLst/>
              <a:rect l="l" t="t" r="r" b="b"/>
              <a:pathLst>
                <a:path w="6466" h="9906" extrusionOk="0">
                  <a:moveTo>
                    <a:pt x="5688" y="1"/>
                  </a:moveTo>
                  <a:cubicBezTo>
                    <a:pt x="4689" y="1"/>
                    <a:pt x="3802" y="444"/>
                    <a:pt x="3108" y="1804"/>
                  </a:cubicBezTo>
                  <a:lnTo>
                    <a:pt x="3108" y="250"/>
                  </a:lnTo>
                  <a:lnTo>
                    <a:pt x="0" y="250"/>
                  </a:lnTo>
                  <a:lnTo>
                    <a:pt x="0" y="9906"/>
                  </a:lnTo>
                  <a:lnTo>
                    <a:pt x="3274" y="9906"/>
                  </a:lnTo>
                  <a:lnTo>
                    <a:pt x="3274" y="6299"/>
                  </a:lnTo>
                  <a:cubicBezTo>
                    <a:pt x="3274" y="3691"/>
                    <a:pt x="4412" y="3108"/>
                    <a:pt x="5855" y="3108"/>
                  </a:cubicBezTo>
                  <a:cubicBezTo>
                    <a:pt x="5993" y="3108"/>
                    <a:pt x="6104" y="3108"/>
                    <a:pt x="6465" y="3136"/>
                  </a:cubicBezTo>
                  <a:lnTo>
                    <a:pt x="6465" y="28"/>
                  </a:lnTo>
                  <a:cubicBezTo>
                    <a:pt x="6188" y="1"/>
                    <a:pt x="5966" y="1"/>
                    <a:pt x="5688"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3"/>
            <p:cNvSpPr/>
            <p:nvPr/>
          </p:nvSpPr>
          <p:spPr>
            <a:xfrm>
              <a:off x="2123425" y="2847425"/>
              <a:ext cx="178975" cy="322575"/>
            </a:xfrm>
            <a:custGeom>
              <a:avLst/>
              <a:gdLst/>
              <a:ahLst/>
              <a:cxnLst/>
              <a:rect l="l" t="t" r="r" b="b"/>
              <a:pathLst>
                <a:path w="7159" h="12903" extrusionOk="0">
                  <a:moveTo>
                    <a:pt x="4717" y="1"/>
                  </a:moveTo>
                  <a:cubicBezTo>
                    <a:pt x="2331" y="1"/>
                    <a:pt x="1276" y="1111"/>
                    <a:pt x="1276" y="2803"/>
                  </a:cubicBezTo>
                  <a:lnTo>
                    <a:pt x="1276" y="3552"/>
                  </a:lnTo>
                  <a:lnTo>
                    <a:pt x="0" y="3552"/>
                  </a:lnTo>
                  <a:lnTo>
                    <a:pt x="0" y="5799"/>
                  </a:lnTo>
                  <a:lnTo>
                    <a:pt x="1276" y="5799"/>
                  </a:lnTo>
                  <a:lnTo>
                    <a:pt x="1276" y="12902"/>
                  </a:lnTo>
                  <a:lnTo>
                    <a:pt x="4550" y="12902"/>
                  </a:lnTo>
                  <a:lnTo>
                    <a:pt x="4550" y="5799"/>
                  </a:lnTo>
                  <a:lnTo>
                    <a:pt x="6798" y="5799"/>
                  </a:lnTo>
                  <a:lnTo>
                    <a:pt x="6798" y="3552"/>
                  </a:lnTo>
                  <a:lnTo>
                    <a:pt x="4550" y="3552"/>
                  </a:lnTo>
                  <a:lnTo>
                    <a:pt x="4550" y="3080"/>
                  </a:lnTo>
                  <a:cubicBezTo>
                    <a:pt x="4550" y="2526"/>
                    <a:pt x="4800" y="2359"/>
                    <a:pt x="5494" y="2359"/>
                  </a:cubicBezTo>
                  <a:cubicBezTo>
                    <a:pt x="6049" y="2359"/>
                    <a:pt x="6631" y="2470"/>
                    <a:pt x="7158" y="2636"/>
                  </a:cubicBezTo>
                  <a:lnTo>
                    <a:pt x="7158" y="389"/>
                  </a:lnTo>
                  <a:cubicBezTo>
                    <a:pt x="6492" y="195"/>
                    <a:pt x="5632" y="1"/>
                    <a:pt x="4717"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3"/>
            <p:cNvSpPr/>
            <p:nvPr/>
          </p:nvSpPr>
          <p:spPr>
            <a:xfrm>
              <a:off x="2303075" y="2922350"/>
              <a:ext cx="266375" cy="254575"/>
            </a:xfrm>
            <a:custGeom>
              <a:avLst/>
              <a:gdLst/>
              <a:ahLst/>
              <a:cxnLst/>
              <a:rect l="l" t="t" r="r" b="b"/>
              <a:pathLst>
                <a:path w="10655" h="10183" extrusionOk="0">
                  <a:moveTo>
                    <a:pt x="5327" y="2497"/>
                  </a:moveTo>
                  <a:cubicBezTo>
                    <a:pt x="6465" y="2497"/>
                    <a:pt x="7214" y="3246"/>
                    <a:pt x="7214" y="5022"/>
                  </a:cubicBezTo>
                  <a:cubicBezTo>
                    <a:pt x="7214" y="6798"/>
                    <a:pt x="6520" y="7658"/>
                    <a:pt x="5327" y="7658"/>
                  </a:cubicBezTo>
                  <a:cubicBezTo>
                    <a:pt x="4134" y="7658"/>
                    <a:pt x="3441" y="6798"/>
                    <a:pt x="3441" y="5022"/>
                  </a:cubicBezTo>
                  <a:cubicBezTo>
                    <a:pt x="3441" y="3246"/>
                    <a:pt x="4190" y="2497"/>
                    <a:pt x="5327" y="2497"/>
                  </a:cubicBezTo>
                  <a:close/>
                  <a:moveTo>
                    <a:pt x="5327" y="0"/>
                  </a:moveTo>
                  <a:cubicBezTo>
                    <a:pt x="1998" y="0"/>
                    <a:pt x="0" y="2081"/>
                    <a:pt x="0" y="5078"/>
                  </a:cubicBezTo>
                  <a:cubicBezTo>
                    <a:pt x="0" y="8074"/>
                    <a:pt x="1970" y="10183"/>
                    <a:pt x="5327" y="10183"/>
                  </a:cubicBezTo>
                  <a:cubicBezTo>
                    <a:pt x="8601" y="10183"/>
                    <a:pt x="10654" y="8130"/>
                    <a:pt x="10654" y="5078"/>
                  </a:cubicBezTo>
                  <a:cubicBezTo>
                    <a:pt x="10654" y="2164"/>
                    <a:pt x="8629" y="0"/>
                    <a:pt x="5327"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3"/>
            <p:cNvSpPr/>
            <p:nvPr/>
          </p:nvSpPr>
          <p:spPr>
            <a:xfrm>
              <a:off x="2604100" y="2922350"/>
              <a:ext cx="160950" cy="247650"/>
            </a:xfrm>
            <a:custGeom>
              <a:avLst/>
              <a:gdLst/>
              <a:ahLst/>
              <a:cxnLst/>
              <a:rect l="l" t="t" r="r" b="b"/>
              <a:pathLst>
                <a:path w="6438" h="9906" extrusionOk="0">
                  <a:moveTo>
                    <a:pt x="5688" y="0"/>
                  </a:moveTo>
                  <a:cubicBezTo>
                    <a:pt x="4690" y="0"/>
                    <a:pt x="3802" y="444"/>
                    <a:pt x="3108" y="1804"/>
                  </a:cubicBezTo>
                  <a:lnTo>
                    <a:pt x="3108" y="250"/>
                  </a:lnTo>
                  <a:lnTo>
                    <a:pt x="1" y="250"/>
                  </a:lnTo>
                  <a:lnTo>
                    <a:pt x="1" y="9905"/>
                  </a:lnTo>
                  <a:lnTo>
                    <a:pt x="3275" y="9905"/>
                  </a:lnTo>
                  <a:lnTo>
                    <a:pt x="3275" y="6298"/>
                  </a:lnTo>
                  <a:cubicBezTo>
                    <a:pt x="3275" y="3690"/>
                    <a:pt x="4412" y="3108"/>
                    <a:pt x="5855" y="3108"/>
                  </a:cubicBezTo>
                  <a:cubicBezTo>
                    <a:pt x="5994" y="3108"/>
                    <a:pt x="6077" y="3108"/>
                    <a:pt x="6438" y="3135"/>
                  </a:cubicBezTo>
                  <a:lnTo>
                    <a:pt x="6438" y="28"/>
                  </a:lnTo>
                  <a:cubicBezTo>
                    <a:pt x="6188" y="0"/>
                    <a:pt x="5966" y="0"/>
                    <a:pt x="5688"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3"/>
            <p:cNvSpPr/>
            <p:nvPr/>
          </p:nvSpPr>
          <p:spPr>
            <a:xfrm>
              <a:off x="2859350" y="2847425"/>
              <a:ext cx="289975" cy="331575"/>
            </a:xfrm>
            <a:custGeom>
              <a:avLst/>
              <a:gdLst/>
              <a:ahLst/>
              <a:cxnLst/>
              <a:rect l="l" t="t" r="r" b="b"/>
              <a:pathLst>
                <a:path w="11599" h="13263" extrusionOk="0">
                  <a:moveTo>
                    <a:pt x="5800" y="1"/>
                  </a:moveTo>
                  <a:cubicBezTo>
                    <a:pt x="2692" y="1"/>
                    <a:pt x="611" y="1471"/>
                    <a:pt x="611" y="3830"/>
                  </a:cubicBezTo>
                  <a:cubicBezTo>
                    <a:pt x="611" y="6299"/>
                    <a:pt x="2082" y="7298"/>
                    <a:pt x="5273" y="7908"/>
                  </a:cubicBezTo>
                  <a:cubicBezTo>
                    <a:pt x="7603" y="8380"/>
                    <a:pt x="8047" y="8685"/>
                    <a:pt x="8047" y="9379"/>
                  </a:cubicBezTo>
                  <a:cubicBezTo>
                    <a:pt x="8047" y="10072"/>
                    <a:pt x="7242" y="10461"/>
                    <a:pt x="6022" y="10461"/>
                  </a:cubicBezTo>
                  <a:cubicBezTo>
                    <a:pt x="4357" y="10461"/>
                    <a:pt x="3219" y="9878"/>
                    <a:pt x="2137" y="8879"/>
                  </a:cubicBezTo>
                  <a:lnTo>
                    <a:pt x="1" y="10905"/>
                  </a:lnTo>
                  <a:cubicBezTo>
                    <a:pt x="1360" y="12320"/>
                    <a:pt x="3330" y="13263"/>
                    <a:pt x="5938" y="13263"/>
                  </a:cubicBezTo>
                  <a:cubicBezTo>
                    <a:pt x="9212" y="13263"/>
                    <a:pt x="11598" y="11876"/>
                    <a:pt x="11598" y="9129"/>
                  </a:cubicBezTo>
                  <a:cubicBezTo>
                    <a:pt x="11598" y="6743"/>
                    <a:pt x="10100" y="5688"/>
                    <a:pt x="6826" y="5134"/>
                  </a:cubicBezTo>
                  <a:cubicBezTo>
                    <a:pt x="4607" y="4717"/>
                    <a:pt x="4135" y="4440"/>
                    <a:pt x="4135" y="3774"/>
                  </a:cubicBezTo>
                  <a:cubicBezTo>
                    <a:pt x="4135" y="3136"/>
                    <a:pt x="4718" y="2775"/>
                    <a:pt x="5883" y="2775"/>
                  </a:cubicBezTo>
                  <a:cubicBezTo>
                    <a:pt x="7409" y="2775"/>
                    <a:pt x="8352" y="3330"/>
                    <a:pt x="9157" y="4107"/>
                  </a:cubicBezTo>
                  <a:lnTo>
                    <a:pt x="11377" y="2248"/>
                  </a:lnTo>
                  <a:cubicBezTo>
                    <a:pt x="10128" y="889"/>
                    <a:pt x="8352" y="1"/>
                    <a:pt x="5800" y="1"/>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3"/>
            <p:cNvSpPr/>
            <p:nvPr/>
          </p:nvSpPr>
          <p:spPr>
            <a:xfrm>
              <a:off x="3166650" y="2922350"/>
              <a:ext cx="266375" cy="254575"/>
            </a:xfrm>
            <a:custGeom>
              <a:avLst/>
              <a:gdLst/>
              <a:ahLst/>
              <a:cxnLst/>
              <a:rect l="l" t="t" r="r" b="b"/>
              <a:pathLst>
                <a:path w="10655" h="10183" extrusionOk="0">
                  <a:moveTo>
                    <a:pt x="5327" y="2497"/>
                  </a:moveTo>
                  <a:cubicBezTo>
                    <a:pt x="6465" y="2497"/>
                    <a:pt x="7214" y="3246"/>
                    <a:pt x="7214" y="5022"/>
                  </a:cubicBezTo>
                  <a:cubicBezTo>
                    <a:pt x="7214" y="6798"/>
                    <a:pt x="6493" y="7658"/>
                    <a:pt x="5327" y="7658"/>
                  </a:cubicBezTo>
                  <a:cubicBezTo>
                    <a:pt x="4134" y="7658"/>
                    <a:pt x="3441" y="6798"/>
                    <a:pt x="3441" y="5022"/>
                  </a:cubicBezTo>
                  <a:cubicBezTo>
                    <a:pt x="3441" y="3246"/>
                    <a:pt x="4162" y="2497"/>
                    <a:pt x="5327" y="2497"/>
                  </a:cubicBezTo>
                  <a:close/>
                  <a:moveTo>
                    <a:pt x="5327" y="0"/>
                  </a:moveTo>
                  <a:cubicBezTo>
                    <a:pt x="1998" y="0"/>
                    <a:pt x="0" y="2081"/>
                    <a:pt x="0" y="5078"/>
                  </a:cubicBezTo>
                  <a:cubicBezTo>
                    <a:pt x="0" y="8074"/>
                    <a:pt x="1970" y="10183"/>
                    <a:pt x="5327" y="10183"/>
                  </a:cubicBezTo>
                  <a:cubicBezTo>
                    <a:pt x="8573" y="10183"/>
                    <a:pt x="10654" y="8130"/>
                    <a:pt x="10654" y="5078"/>
                  </a:cubicBezTo>
                  <a:cubicBezTo>
                    <a:pt x="10654" y="2164"/>
                    <a:pt x="8629" y="0"/>
                    <a:pt x="5327"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3"/>
            <p:cNvSpPr/>
            <p:nvPr/>
          </p:nvSpPr>
          <p:spPr>
            <a:xfrm>
              <a:off x="3455875" y="2922350"/>
              <a:ext cx="246275" cy="254575"/>
            </a:xfrm>
            <a:custGeom>
              <a:avLst/>
              <a:gdLst/>
              <a:ahLst/>
              <a:cxnLst/>
              <a:rect l="l" t="t" r="r" b="b"/>
              <a:pathLst>
                <a:path w="9851" h="10183" extrusionOk="0">
                  <a:moveTo>
                    <a:pt x="5134" y="0"/>
                  </a:moveTo>
                  <a:cubicBezTo>
                    <a:pt x="1971" y="0"/>
                    <a:pt x="1" y="2109"/>
                    <a:pt x="1" y="5105"/>
                  </a:cubicBezTo>
                  <a:cubicBezTo>
                    <a:pt x="1" y="8074"/>
                    <a:pt x="1943" y="10183"/>
                    <a:pt x="5106" y="10183"/>
                  </a:cubicBezTo>
                  <a:cubicBezTo>
                    <a:pt x="7492" y="10183"/>
                    <a:pt x="9018" y="9045"/>
                    <a:pt x="9851" y="7325"/>
                  </a:cubicBezTo>
                  <a:lnTo>
                    <a:pt x="7048" y="6243"/>
                  </a:lnTo>
                  <a:cubicBezTo>
                    <a:pt x="6799" y="7020"/>
                    <a:pt x="6299" y="7658"/>
                    <a:pt x="5300" y="7658"/>
                  </a:cubicBezTo>
                  <a:cubicBezTo>
                    <a:pt x="4163" y="7658"/>
                    <a:pt x="3414" y="6826"/>
                    <a:pt x="3414" y="5078"/>
                  </a:cubicBezTo>
                  <a:cubicBezTo>
                    <a:pt x="3414" y="3246"/>
                    <a:pt x="4191" y="2497"/>
                    <a:pt x="5300" y="2497"/>
                  </a:cubicBezTo>
                  <a:cubicBezTo>
                    <a:pt x="6105" y="2497"/>
                    <a:pt x="6688" y="2941"/>
                    <a:pt x="6965" y="3801"/>
                  </a:cubicBezTo>
                  <a:lnTo>
                    <a:pt x="9795" y="2691"/>
                  </a:lnTo>
                  <a:cubicBezTo>
                    <a:pt x="8935" y="944"/>
                    <a:pt x="7437" y="0"/>
                    <a:pt x="5134"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3"/>
            <p:cNvSpPr/>
            <p:nvPr/>
          </p:nvSpPr>
          <p:spPr>
            <a:xfrm>
              <a:off x="3723625" y="2812750"/>
              <a:ext cx="91600" cy="357250"/>
            </a:xfrm>
            <a:custGeom>
              <a:avLst/>
              <a:gdLst/>
              <a:ahLst/>
              <a:cxnLst/>
              <a:rect l="l" t="t" r="r" b="b"/>
              <a:pathLst>
                <a:path w="3664" h="14290" extrusionOk="0">
                  <a:moveTo>
                    <a:pt x="1832" y="0"/>
                  </a:moveTo>
                  <a:cubicBezTo>
                    <a:pt x="861" y="0"/>
                    <a:pt x="1" y="750"/>
                    <a:pt x="1" y="1721"/>
                  </a:cubicBezTo>
                  <a:cubicBezTo>
                    <a:pt x="1" y="2692"/>
                    <a:pt x="861" y="3469"/>
                    <a:pt x="1832" y="3469"/>
                  </a:cubicBezTo>
                  <a:cubicBezTo>
                    <a:pt x="2803" y="3469"/>
                    <a:pt x="3663" y="2692"/>
                    <a:pt x="3663" y="1721"/>
                  </a:cubicBezTo>
                  <a:cubicBezTo>
                    <a:pt x="3663" y="750"/>
                    <a:pt x="2803" y="0"/>
                    <a:pt x="1832" y="0"/>
                  </a:cubicBezTo>
                  <a:close/>
                  <a:moveTo>
                    <a:pt x="195" y="4634"/>
                  </a:moveTo>
                  <a:lnTo>
                    <a:pt x="195" y="14289"/>
                  </a:lnTo>
                  <a:lnTo>
                    <a:pt x="3441" y="14289"/>
                  </a:lnTo>
                  <a:lnTo>
                    <a:pt x="3441" y="4634"/>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3"/>
            <p:cNvSpPr/>
            <p:nvPr/>
          </p:nvSpPr>
          <p:spPr>
            <a:xfrm>
              <a:off x="3844325" y="2922350"/>
              <a:ext cx="235175" cy="254575"/>
            </a:xfrm>
            <a:custGeom>
              <a:avLst/>
              <a:gdLst/>
              <a:ahLst/>
              <a:cxnLst/>
              <a:rect l="l" t="t" r="r" b="b"/>
              <a:pathLst>
                <a:path w="9407" h="10183" extrusionOk="0">
                  <a:moveTo>
                    <a:pt x="5827" y="5549"/>
                  </a:moveTo>
                  <a:lnTo>
                    <a:pt x="5827" y="6298"/>
                  </a:lnTo>
                  <a:cubicBezTo>
                    <a:pt x="5827" y="7158"/>
                    <a:pt x="5189" y="7769"/>
                    <a:pt x="4273" y="7769"/>
                  </a:cubicBezTo>
                  <a:cubicBezTo>
                    <a:pt x="3663" y="7769"/>
                    <a:pt x="3302" y="7408"/>
                    <a:pt x="3302" y="6853"/>
                  </a:cubicBezTo>
                  <a:cubicBezTo>
                    <a:pt x="3302" y="6215"/>
                    <a:pt x="3718" y="5854"/>
                    <a:pt x="4856" y="5688"/>
                  </a:cubicBezTo>
                  <a:lnTo>
                    <a:pt x="5827" y="5549"/>
                  </a:lnTo>
                  <a:close/>
                  <a:moveTo>
                    <a:pt x="4828" y="0"/>
                  </a:moveTo>
                  <a:cubicBezTo>
                    <a:pt x="2026" y="0"/>
                    <a:pt x="444" y="1110"/>
                    <a:pt x="361" y="3191"/>
                  </a:cubicBezTo>
                  <a:lnTo>
                    <a:pt x="3607" y="3191"/>
                  </a:lnTo>
                  <a:cubicBezTo>
                    <a:pt x="3635" y="2470"/>
                    <a:pt x="3940" y="2164"/>
                    <a:pt x="4773" y="2164"/>
                  </a:cubicBezTo>
                  <a:cubicBezTo>
                    <a:pt x="5605" y="2164"/>
                    <a:pt x="5827" y="2470"/>
                    <a:pt x="5827" y="3246"/>
                  </a:cubicBezTo>
                  <a:lnTo>
                    <a:pt x="5827" y="3635"/>
                  </a:lnTo>
                  <a:lnTo>
                    <a:pt x="4107" y="3857"/>
                  </a:lnTo>
                  <a:cubicBezTo>
                    <a:pt x="1082" y="4217"/>
                    <a:pt x="0" y="5327"/>
                    <a:pt x="0" y="7214"/>
                  </a:cubicBezTo>
                  <a:cubicBezTo>
                    <a:pt x="0" y="8934"/>
                    <a:pt x="1138" y="10183"/>
                    <a:pt x="3163" y="10183"/>
                  </a:cubicBezTo>
                  <a:cubicBezTo>
                    <a:pt x="4329" y="10183"/>
                    <a:pt x="5244" y="9850"/>
                    <a:pt x="5910" y="8962"/>
                  </a:cubicBezTo>
                  <a:cubicBezTo>
                    <a:pt x="5966" y="9295"/>
                    <a:pt x="6104" y="9628"/>
                    <a:pt x="6271" y="9905"/>
                  </a:cubicBezTo>
                  <a:lnTo>
                    <a:pt x="9406" y="9905"/>
                  </a:lnTo>
                  <a:cubicBezTo>
                    <a:pt x="9156" y="9239"/>
                    <a:pt x="9101" y="8601"/>
                    <a:pt x="9101" y="7769"/>
                  </a:cubicBezTo>
                  <a:lnTo>
                    <a:pt x="9101" y="3052"/>
                  </a:lnTo>
                  <a:cubicBezTo>
                    <a:pt x="9101" y="1110"/>
                    <a:pt x="7880" y="0"/>
                    <a:pt x="4828"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3"/>
            <p:cNvSpPr/>
            <p:nvPr/>
          </p:nvSpPr>
          <p:spPr>
            <a:xfrm>
              <a:off x="4114150" y="2855750"/>
              <a:ext cx="110300" cy="318400"/>
            </a:xfrm>
            <a:custGeom>
              <a:avLst/>
              <a:gdLst/>
              <a:ahLst/>
              <a:cxnLst/>
              <a:rect l="l" t="t" r="r" b="b"/>
              <a:pathLst>
                <a:path w="4412" h="12736" extrusionOk="0">
                  <a:moveTo>
                    <a:pt x="0" y="1"/>
                  </a:moveTo>
                  <a:lnTo>
                    <a:pt x="0" y="9711"/>
                  </a:lnTo>
                  <a:cubicBezTo>
                    <a:pt x="0" y="11820"/>
                    <a:pt x="999" y="12736"/>
                    <a:pt x="2775" y="12736"/>
                  </a:cubicBezTo>
                  <a:cubicBezTo>
                    <a:pt x="3469" y="12736"/>
                    <a:pt x="4023" y="12652"/>
                    <a:pt x="4412" y="12542"/>
                  </a:cubicBezTo>
                  <a:lnTo>
                    <a:pt x="4412" y="10294"/>
                  </a:lnTo>
                  <a:cubicBezTo>
                    <a:pt x="4218" y="10322"/>
                    <a:pt x="4162" y="10322"/>
                    <a:pt x="4079" y="10322"/>
                  </a:cubicBezTo>
                  <a:cubicBezTo>
                    <a:pt x="3302" y="10322"/>
                    <a:pt x="3247" y="10128"/>
                    <a:pt x="3247" y="9268"/>
                  </a:cubicBezTo>
                  <a:lnTo>
                    <a:pt x="3247" y="1"/>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3"/>
            <p:cNvSpPr/>
            <p:nvPr/>
          </p:nvSpPr>
          <p:spPr>
            <a:xfrm>
              <a:off x="4329875" y="2848125"/>
              <a:ext cx="310075" cy="330200"/>
            </a:xfrm>
            <a:custGeom>
              <a:avLst/>
              <a:gdLst/>
              <a:ahLst/>
              <a:cxnLst/>
              <a:rect l="l" t="t" r="r" b="b"/>
              <a:pathLst>
                <a:path w="12403" h="13208" extrusionOk="0">
                  <a:moveTo>
                    <a:pt x="6326" y="0"/>
                  </a:moveTo>
                  <a:cubicBezTo>
                    <a:pt x="3024" y="0"/>
                    <a:pt x="0" y="1998"/>
                    <a:pt x="0" y="6576"/>
                  </a:cubicBezTo>
                  <a:cubicBezTo>
                    <a:pt x="0" y="11237"/>
                    <a:pt x="2969" y="13207"/>
                    <a:pt x="6271" y="13207"/>
                  </a:cubicBezTo>
                  <a:cubicBezTo>
                    <a:pt x="9073" y="13207"/>
                    <a:pt x="11376" y="11848"/>
                    <a:pt x="12402" y="9295"/>
                  </a:cubicBezTo>
                  <a:lnTo>
                    <a:pt x="9156" y="8324"/>
                  </a:lnTo>
                  <a:cubicBezTo>
                    <a:pt x="8629" y="9684"/>
                    <a:pt x="7852" y="10405"/>
                    <a:pt x="6382" y="10405"/>
                  </a:cubicBezTo>
                  <a:cubicBezTo>
                    <a:pt x="4578" y="10405"/>
                    <a:pt x="3524" y="9018"/>
                    <a:pt x="3524" y="6576"/>
                  </a:cubicBezTo>
                  <a:cubicBezTo>
                    <a:pt x="3524" y="4134"/>
                    <a:pt x="4634" y="2803"/>
                    <a:pt x="6326" y="2803"/>
                  </a:cubicBezTo>
                  <a:cubicBezTo>
                    <a:pt x="7602" y="2803"/>
                    <a:pt x="8324" y="3358"/>
                    <a:pt x="8823" y="4578"/>
                  </a:cubicBezTo>
                  <a:lnTo>
                    <a:pt x="12125" y="3774"/>
                  </a:lnTo>
                  <a:cubicBezTo>
                    <a:pt x="11043" y="999"/>
                    <a:pt x="8823" y="0"/>
                    <a:pt x="6326"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3"/>
            <p:cNvSpPr/>
            <p:nvPr/>
          </p:nvSpPr>
          <p:spPr>
            <a:xfrm>
              <a:off x="4669750" y="2855750"/>
              <a:ext cx="233775" cy="314250"/>
            </a:xfrm>
            <a:custGeom>
              <a:avLst/>
              <a:gdLst/>
              <a:ahLst/>
              <a:cxnLst/>
              <a:rect l="l" t="t" r="r" b="b"/>
              <a:pathLst>
                <a:path w="9351" h="12570" extrusionOk="0">
                  <a:moveTo>
                    <a:pt x="0" y="1"/>
                  </a:moveTo>
                  <a:lnTo>
                    <a:pt x="0" y="12569"/>
                  </a:lnTo>
                  <a:lnTo>
                    <a:pt x="3274" y="12569"/>
                  </a:lnTo>
                  <a:lnTo>
                    <a:pt x="3274" y="7381"/>
                  </a:lnTo>
                  <a:cubicBezTo>
                    <a:pt x="3274" y="6160"/>
                    <a:pt x="3885" y="5383"/>
                    <a:pt x="4856" y="5383"/>
                  </a:cubicBezTo>
                  <a:cubicBezTo>
                    <a:pt x="5771" y="5383"/>
                    <a:pt x="6077" y="5938"/>
                    <a:pt x="6077" y="7131"/>
                  </a:cubicBezTo>
                  <a:lnTo>
                    <a:pt x="6077" y="12569"/>
                  </a:lnTo>
                  <a:lnTo>
                    <a:pt x="9351" y="12569"/>
                  </a:lnTo>
                  <a:lnTo>
                    <a:pt x="9351" y="6271"/>
                  </a:lnTo>
                  <a:cubicBezTo>
                    <a:pt x="9351" y="3968"/>
                    <a:pt x="8158" y="2664"/>
                    <a:pt x="6132" y="2664"/>
                  </a:cubicBezTo>
                  <a:cubicBezTo>
                    <a:pt x="4828" y="2664"/>
                    <a:pt x="3996" y="3164"/>
                    <a:pt x="3274" y="4107"/>
                  </a:cubicBezTo>
                  <a:lnTo>
                    <a:pt x="3274" y="1"/>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3"/>
            <p:cNvSpPr/>
            <p:nvPr/>
          </p:nvSpPr>
          <p:spPr>
            <a:xfrm>
              <a:off x="4936100" y="2922350"/>
              <a:ext cx="235175" cy="254575"/>
            </a:xfrm>
            <a:custGeom>
              <a:avLst/>
              <a:gdLst/>
              <a:ahLst/>
              <a:cxnLst/>
              <a:rect l="l" t="t" r="r" b="b"/>
              <a:pathLst>
                <a:path w="9407" h="10183" extrusionOk="0">
                  <a:moveTo>
                    <a:pt x="5827" y="5549"/>
                  </a:moveTo>
                  <a:lnTo>
                    <a:pt x="5827" y="6298"/>
                  </a:lnTo>
                  <a:cubicBezTo>
                    <a:pt x="5827" y="7158"/>
                    <a:pt x="5189" y="7769"/>
                    <a:pt x="4273" y="7769"/>
                  </a:cubicBezTo>
                  <a:cubicBezTo>
                    <a:pt x="3663" y="7769"/>
                    <a:pt x="3302" y="7408"/>
                    <a:pt x="3302" y="6853"/>
                  </a:cubicBezTo>
                  <a:cubicBezTo>
                    <a:pt x="3302" y="6215"/>
                    <a:pt x="3719" y="5854"/>
                    <a:pt x="4856" y="5688"/>
                  </a:cubicBezTo>
                  <a:lnTo>
                    <a:pt x="5827" y="5549"/>
                  </a:lnTo>
                  <a:close/>
                  <a:moveTo>
                    <a:pt x="4828" y="0"/>
                  </a:moveTo>
                  <a:cubicBezTo>
                    <a:pt x="2026" y="0"/>
                    <a:pt x="445" y="1110"/>
                    <a:pt x="361" y="3191"/>
                  </a:cubicBezTo>
                  <a:lnTo>
                    <a:pt x="3608" y="3191"/>
                  </a:lnTo>
                  <a:cubicBezTo>
                    <a:pt x="3635" y="2470"/>
                    <a:pt x="3941" y="2164"/>
                    <a:pt x="4773" y="2164"/>
                  </a:cubicBezTo>
                  <a:cubicBezTo>
                    <a:pt x="5605" y="2164"/>
                    <a:pt x="5827" y="2470"/>
                    <a:pt x="5827" y="3246"/>
                  </a:cubicBezTo>
                  <a:lnTo>
                    <a:pt x="5827" y="3635"/>
                  </a:lnTo>
                  <a:lnTo>
                    <a:pt x="4135" y="3857"/>
                  </a:lnTo>
                  <a:cubicBezTo>
                    <a:pt x="1083" y="4217"/>
                    <a:pt x="1" y="5327"/>
                    <a:pt x="1" y="7214"/>
                  </a:cubicBezTo>
                  <a:cubicBezTo>
                    <a:pt x="1" y="8934"/>
                    <a:pt x="1138" y="10183"/>
                    <a:pt x="3164" y="10183"/>
                  </a:cubicBezTo>
                  <a:cubicBezTo>
                    <a:pt x="4329" y="10183"/>
                    <a:pt x="5245" y="9850"/>
                    <a:pt x="5910" y="8962"/>
                  </a:cubicBezTo>
                  <a:cubicBezTo>
                    <a:pt x="5966" y="9295"/>
                    <a:pt x="6105" y="9628"/>
                    <a:pt x="6271" y="9905"/>
                  </a:cubicBezTo>
                  <a:lnTo>
                    <a:pt x="9406" y="9905"/>
                  </a:lnTo>
                  <a:cubicBezTo>
                    <a:pt x="9157" y="9239"/>
                    <a:pt x="9101" y="8601"/>
                    <a:pt x="9101" y="7769"/>
                  </a:cubicBezTo>
                  <a:lnTo>
                    <a:pt x="9101" y="3052"/>
                  </a:lnTo>
                  <a:cubicBezTo>
                    <a:pt x="9101" y="1110"/>
                    <a:pt x="7880" y="0"/>
                    <a:pt x="4828"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3"/>
            <p:cNvSpPr/>
            <p:nvPr/>
          </p:nvSpPr>
          <p:spPr>
            <a:xfrm>
              <a:off x="5208000" y="2922350"/>
              <a:ext cx="233800" cy="247650"/>
            </a:xfrm>
            <a:custGeom>
              <a:avLst/>
              <a:gdLst/>
              <a:ahLst/>
              <a:cxnLst/>
              <a:rect l="l" t="t" r="r" b="b"/>
              <a:pathLst>
                <a:path w="9352" h="9906" extrusionOk="0">
                  <a:moveTo>
                    <a:pt x="6188" y="0"/>
                  </a:moveTo>
                  <a:cubicBezTo>
                    <a:pt x="4884" y="0"/>
                    <a:pt x="3830" y="472"/>
                    <a:pt x="3108" y="1554"/>
                  </a:cubicBezTo>
                  <a:lnTo>
                    <a:pt x="3108" y="250"/>
                  </a:lnTo>
                  <a:lnTo>
                    <a:pt x="1" y="250"/>
                  </a:lnTo>
                  <a:lnTo>
                    <a:pt x="1" y="9905"/>
                  </a:lnTo>
                  <a:lnTo>
                    <a:pt x="3275" y="9905"/>
                  </a:lnTo>
                  <a:lnTo>
                    <a:pt x="3275" y="4717"/>
                  </a:lnTo>
                  <a:cubicBezTo>
                    <a:pt x="3275" y="3496"/>
                    <a:pt x="3885" y="2719"/>
                    <a:pt x="4856" y="2719"/>
                  </a:cubicBezTo>
                  <a:cubicBezTo>
                    <a:pt x="5772" y="2719"/>
                    <a:pt x="6077" y="3274"/>
                    <a:pt x="6077" y="4523"/>
                  </a:cubicBezTo>
                  <a:lnTo>
                    <a:pt x="6077" y="9905"/>
                  </a:lnTo>
                  <a:lnTo>
                    <a:pt x="9351" y="9905"/>
                  </a:lnTo>
                  <a:lnTo>
                    <a:pt x="9351" y="3607"/>
                  </a:lnTo>
                  <a:cubicBezTo>
                    <a:pt x="9351" y="1276"/>
                    <a:pt x="8158" y="0"/>
                    <a:pt x="6188"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3"/>
            <p:cNvSpPr/>
            <p:nvPr/>
          </p:nvSpPr>
          <p:spPr>
            <a:xfrm>
              <a:off x="5471600" y="2902225"/>
              <a:ext cx="260125" cy="355850"/>
            </a:xfrm>
            <a:custGeom>
              <a:avLst/>
              <a:gdLst/>
              <a:ahLst/>
              <a:cxnLst/>
              <a:rect l="l" t="t" r="r" b="b"/>
              <a:pathLst>
                <a:path w="10405" h="14234" extrusionOk="0">
                  <a:moveTo>
                    <a:pt x="4939" y="2831"/>
                  </a:moveTo>
                  <a:cubicBezTo>
                    <a:pt x="5799" y="2831"/>
                    <a:pt x="6298" y="3247"/>
                    <a:pt x="6298" y="3968"/>
                  </a:cubicBezTo>
                  <a:cubicBezTo>
                    <a:pt x="6298" y="4690"/>
                    <a:pt x="5771" y="5106"/>
                    <a:pt x="4939" y="5106"/>
                  </a:cubicBezTo>
                  <a:cubicBezTo>
                    <a:pt x="4051" y="5106"/>
                    <a:pt x="3552" y="4662"/>
                    <a:pt x="3552" y="3996"/>
                  </a:cubicBezTo>
                  <a:cubicBezTo>
                    <a:pt x="3552" y="3275"/>
                    <a:pt x="4051" y="2831"/>
                    <a:pt x="4939" y="2831"/>
                  </a:cubicBezTo>
                  <a:close/>
                  <a:moveTo>
                    <a:pt x="5216" y="10572"/>
                  </a:moveTo>
                  <a:cubicBezTo>
                    <a:pt x="6215" y="10572"/>
                    <a:pt x="6687" y="10710"/>
                    <a:pt x="6687" y="11265"/>
                  </a:cubicBezTo>
                  <a:cubicBezTo>
                    <a:pt x="6687" y="11792"/>
                    <a:pt x="6160" y="12098"/>
                    <a:pt x="4689" y="12098"/>
                  </a:cubicBezTo>
                  <a:cubicBezTo>
                    <a:pt x="3024" y="12098"/>
                    <a:pt x="2664" y="11792"/>
                    <a:pt x="2664" y="11265"/>
                  </a:cubicBezTo>
                  <a:cubicBezTo>
                    <a:pt x="2664" y="10988"/>
                    <a:pt x="2802" y="10738"/>
                    <a:pt x="3080" y="10572"/>
                  </a:cubicBezTo>
                  <a:close/>
                  <a:moveTo>
                    <a:pt x="10405" y="1"/>
                  </a:moveTo>
                  <a:cubicBezTo>
                    <a:pt x="9017" y="1"/>
                    <a:pt x="8130" y="528"/>
                    <a:pt x="7464" y="1305"/>
                  </a:cubicBezTo>
                  <a:cubicBezTo>
                    <a:pt x="6770" y="999"/>
                    <a:pt x="5910" y="805"/>
                    <a:pt x="4828" y="805"/>
                  </a:cubicBezTo>
                  <a:cubicBezTo>
                    <a:pt x="1804" y="805"/>
                    <a:pt x="305" y="2220"/>
                    <a:pt x="305" y="4051"/>
                  </a:cubicBezTo>
                  <a:cubicBezTo>
                    <a:pt x="305" y="5022"/>
                    <a:pt x="833" y="5910"/>
                    <a:pt x="1748" y="6437"/>
                  </a:cubicBezTo>
                  <a:cubicBezTo>
                    <a:pt x="971" y="6909"/>
                    <a:pt x="444" y="7603"/>
                    <a:pt x="444" y="8296"/>
                  </a:cubicBezTo>
                  <a:cubicBezTo>
                    <a:pt x="444" y="8907"/>
                    <a:pt x="722" y="9545"/>
                    <a:pt x="1387" y="9933"/>
                  </a:cubicBezTo>
                  <a:cubicBezTo>
                    <a:pt x="500" y="10322"/>
                    <a:pt x="0" y="10988"/>
                    <a:pt x="0" y="11792"/>
                  </a:cubicBezTo>
                  <a:cubicBezTo>
                    <a:pt x="0" y="13180"/>
                    <a:pt x="1082" y="14234"/>
                    <a:pt x="4856" y="14234"/>
                  </a:cubicBezTo>
                  <a:cubicBezTo>
                    <a:pt x="8352" y="14234"/>
                    <a:pt x="10044" y="13041"/>
                    <a:pt x="10044" y="11071"/>
                  </a:cubicBezTo>
                  <a:cubicBezTo>
                    <a:pt x="10044" y="9323"/>
                    <a:pt x="8601" y="8102"/>
                    <a:pt x="5688" y="8102"/>
                  </a:cubicBezTo>
                  <a:lnTo>
                    <a:pt x="4190" y="8102"/>
                  </a:lnTo>
                  <a:cubicBezTo>
                    <a:pt x="3246" y="8102"/>
                    <a:pt x="2997" y="7880"/>
                    <a:pt x="2997" y="7520"/>
                  </a:cubicBezTo>
                  <a:cubicBezTo>
                    <a:pt x="2997" y="7298"/>
                    <a:pt x="3080" y="7159"/>
                    <a:pt x="3246" y="7020"/>
                  </a:cubicBezTo>
                  <a:cubicBezTo>
                    <a:pt x="3774" y="7187"/>
                    <a:pt x="4356" y="7270"/>
                    <a:pt x="5078" y="7270"/>
                  </a:cubicBezTo>
                  <a:cubicBezTo>
                    <a:pt x="8102" y="7270"/>
                    <a:pt x="9489" y="5855"/>
                    <a:pt x="9489" y="4107"/>
                  </a:cubicBezTo>
                  <a:cubicBezTo>
                    <a:pt x="9489" y="3607"/>
                    <a:pt x="9378" y="3136"/>
                    <a:pt x="9073" y="2720"/>
                  </a:cubicBezTo>
                  <a:cubicBezTo>
                    <a:pt x="9434" y="2609"/>
                    <a:pt x="9739" y="2553"/>
                    <a:pt x="10405" y="2553"/>
                  </a:cubicBezTo>
                  <a:lnTo>
                    <a:pt x="10405" y="1"/>
                  </a:ln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3"/>
            <p:cNvSpPr/>
            <p:nvPr/>
          </p:nvSpPr>
          <p:spPr>
            <a:xfrm>
              <a:off x="5740025" y="2922350"/>
              <a:ext cx="247650" cy="254575"/>
            </a:xfrm>
            <a:custGeom>
              <a:avLst/>
              <a:gdLst/>
              <a:ahLst/>
              <a:cxnLst/>
              <a:rect l="l" t="t" r="r" b="b"/>
              <a:pathLst>
                <a:path w="9906" h="10183" extrusionOk="0">
                  <a:moveTo>
                    <a:pt x="4939" y="2220"/>
                  </a:moveTo>
                  <a:cubicBezTo>
                    <a:pt x="5910" y="2220"/>
                    <a:pt x="6521" y="2747"/>
                    <a:pt x="6604" y="3996"/>
                  </a:cubicBezTo>
                  <a:lnTo>
                    <a:pt x="3330" y="3996"/>
                  </a:lnTo>
                  <a:cubicBezTo>
                    <a:pt x="3413" y="2719"/>
                    <a:pt x="4135" y="2220"/>
                    <a:pt x="4939" y="2220"/>
                  </a:cubicBezTo>
                  <a:close/>
                  <a:moveTo>
                    <a:pt x="4967" y="0"/>
                  </a:moveTo>
                  <a:cubicBezTo>
                    <a:pt x="1860" y="0"/>
                    <a:pt x="1" y="2081"/>
                    <a:pt x="1" y="5078"/>
                  </a:cubicBezTo>
                  <a:cubicBezTo>
                    <a:pt x="1" y="8046"/>
                    <a:pt x="1998" y="10183"/>
                    <a:pt x="5161" y="10183"/>
                  </a:cubicBezTo>
                  <a:cubicBezTo>
                    <a:pt x="7353" y="10183"/>
                    <a:pt x="8879" y="9295"/>
                    <a:pt x="9850" y="7824"/>
                  </a:cubicBezTo>
                  <a:lnTo>
                    <a:pt x="7270" y="6604"/>
                  </a:lnTo>
                  <a:cubicBezTo>
                    <a:pt x="6854" y="7269"/>
                    <a:pt x="6299" y="7741"/>
                    <a:pt x="5355" y="7741"/>
                  </a:cubicBezTo>
                  <a:cubicBezTo>
                    <a:pt x="4246" y="7741"/>
                    <a:pt x="3469" y="7158"/>
                    <a:pt x="3358" y="5882"/>
                  </a:cubicBezTo>
                  <a:lnTo>
                    <a:pt x="9906" y="5882"/>
                  </a:lnTo>
                  <a:lnTo>
                    <a:pt x="9906" y="5327"/>
                  </a:lnTo>
                  <a:cubicBezTo>
                    <a:pt x="9906" y="1970"/>
                    <a:pt x="8019" y="0"/>
                    <a:pt x="4967" y="0"/>
                  </a:cubicBezTo>
                  <a:close/>
                </a:path>
              </a:pathLst>
            </a:custGeom>
            <a:solidFill>
              <a:srgbClr val="E01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8" name="Google Shape;438;p53" descr="Group of workers talking about products and distribution (Provided by Getty Images)"/>
          <p:cNvPicPr preferRelativeResize="0"/>
          <p:nvPr/>
        </p:nvPicPr>
        <p:blipFill rotWithShape="1">
          <a:blip r:embed="rId3">
            <a:alphaModFix amt="85000"/>
          </a:blip>
          <a:srcRect l="25186" r="11465"/>
          <a:stretch/>
        </p:blipFill>
        <p:spPr>
          <a:xfrm>
            <a:off x="5167850" y="806425"/>
            <a:ext cx="3976151" cy="3530650"/>
          </a:xfrm>
          <a:prstGeom prst="rect">
            <a:avLst/>
          </a:prstGeom>
          <a:noFill/>
          <a:ln>
            <a:noFill/>
          </a:ln>
        </p:spPr>
      </p:pic>
      <p:sp>
        <p:nvSpPr>
          <p:cNvPr id="439" name="Google Shape;439;p53"/>
          <p:cNvSpPr txBox="1"/>
          <p:nvPr/>
        </p:nvSpPr>
        <p:spPr>
          <a:xfrm>
            <a:off x="170049" y="4467725"/>
            <a:ext cx="5120407" cy="7809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300" dirty="0">
                <a:solidFill>
                  <a:srgbClr val="FF0000"/>
                </a:solidFill>
                <a:latin typeface="Urbanist"/>
                <a:ea typeface="Urbanist"/>
                <a:cs typeface="Urbanist"/>
                <a:sym typeface="Urbanist"/>
              </a:rPr>
              <a:t>Presenter: Seth D. Harris, Senior Fellow and Distinguished Professor,</a:t>
            </a:r>
            <a:r>
              <a:rPr lang="en" sz="1200" dirty="0">
                <a:solidFill>
                  <a:srgbClr val="FF0000"/>
                </a:solidFill>
                <a:latin typeface="Urbanist"/>
                <a:ea typeface="Urbanist"/>
                <a:cs typeface="Urbanist"/>
                <a:sym typeface="Urbanist"/>
              </a:rPr>
              <a:t> Northeastern University and the Burnes Center for Social Change</a:t>
            </a:r>
            <a:endParaRPr lang="en" sz="1300" dirty="0">
              <a:solidFill>
                <a:srgbClr val="FF0000"/>
              </a:solidFill>
              <a:latin typeface="Urbanist"/>
              <a:ea typeface="Urbanist"/>
              <a:cs typeface="Urbanist"/>
              <a:sym typeface="Urbani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A9A1C-20E6-5F59-6BF5-031C166B1990}"/>
            </a:ext>
          </a:extLst>
        </p:cNvPr>
        <p:cNvGrpSpPr/>
        <p:nvPr/>
      </p:nvGrpSpPr>
      <p:grpSpPr>
        <a:xfrm>
          <a:off x="381000" y="95250"/>
          <a:ext cx="8667750" cy="5429250"/>
          <a:chOff x="381000" y="95250"/>
          <a:chExt cx="8667750" cy="5429250"/>
        </a:xfrm>
      </p:grpSpPr>
      <p:sp>
        <p:nvSpPr>
          <p:cNvPr id="2" name="TextBox 1">
            <a:extLst>
              <a:ext uri="{FF2B5EF4-FFF2-40B4-BE49-F238E27FC236}">
                <a16:creationId xmlns:a16="http://schemas.microsoft.com/office/drawing/2014/main" id="{A4CB7FDA-A0D7-691A-38C4-CFC6F1E5A8C3}"/>
              </a:ext>
            </a:extLst>
          </p:cNvPr>
          <p:cNvSpPr txBox="1"/>
          <p:nvPr/>
        </p:nvSpPr>
        <p:spPr>
          <a:xfrm>
            <a:off x="1428750" y="71438"/>
            <a:ext cx="5715000" cy="346249"/>
          </a:xfrm>
          <a:prstGeom prst="rect">
            <a:avLst/>
          </a:prstGeom>
          <a:noFill/>
        </p:spPr>
        <p:txBody>
          <a:bodyPr lIns="68580" tIns="34290" rIns="68580" bIns="34290" rtlCol="0">
            <a:spAutoFit/>
          </a:bodyPr>
          <a:lstStyle/>
          <a:p>
            <a:pPr algn="ctr" fontAlgn="base"/>
            <a:r>
              <a:rPr lang="en-US" sz="1800">
                <a:solidFill>
                  <a:srgbClr val="333333">
                    <a:alpha val="20000"/>
                  </a:srgbClr>
                </a:solidFill>
                <a:latin typeface="Calibri"/>
              </a:rPr>
              <a:t> </a:t>
            </a:r>
          </a:p>
        </p:txBody>
      </p:sp>
      <p:sp>
        <p:nvSpPr>
          <p:cNvPr id="4" name="Title 3">
            <a:extLst>
              <a:ext uri="{FF2B5EF4-FFF2-40B4-BE49-F238E27FC236}">
                <a16:creationId xmlns:a16="http://schemas.microsoft.com/office/drawing/2014/main" id="{2A89D0D0-1BDA-FF4E-0493-45F74E41950E}"/>
              </a:ext>
            </a:extLst>
          </p:cNvPr>
          <p:cNvSpPr>
            <a:spLocks noGrp="1"/>
          </p:cNvSpPr>
          <p:nvPr>
            <p:ph type="title"/>
          </p:nvPr>
        </p:nvSpPr>
        <p:spPr>
          <a:xfrm>
            <a:off x="311700" y="32290"/>
            <a:ext cx="8520600" cy="1559746"/>
          </a:xfrm>
          <a:solidFill>
            <a:srgbClr val="FF0000"/>
          </a:solidFill>
        </p:spPr>
        <p:txBody>
          <a:bodyPr/>
          <a:lstStyle/>
          <a:p>
            <a:r>
              <a:rPr lang="en-US" dirty="0">
                <a:highlight>
                  <a:srgbClr val="00FF00"/>
                </a:highlight>
              </a:rPr>
              <a:t>Point #2:</a:t>
            </a:r>
            <a:r>
              <a:rPr lang="en-US" dirty="0"/>
              <a:t> Fewer foreign workers are working less.</a:t>
            </a:r>
          </a:p>
        </p:txBody>
      </p:sp>
      <p:pic>
        <p:nvPicPr>
          <p:cNvPr id="6" name="Picture 5" descr="A graph of different colored bars&#10;&#10;AI-generated content may be incorrect.">
            <a:extLst>
              <a:ext uri="{FF2B5EF4-FFF2-40B4-BE49-F238E27FC236}">
                <a16:creationId xmlns:a16="http://schemas.microsoft.com/office/drawing/2014/main" id="{3F4E6FEC-0559-1C1C-7CFB-F9D43C67B21D}"/>
              </a:ext>
            </a:extLst>
          </p:cNvPr>
          <p:cNvPicPr>
            <a:picLocks noChangeAspect="1"/>
          </p:cNvPicPr>
          <p:nvPr/>
        </p:nvPicPr>
        <p:blipFill>
          <a:blip r:embed="rId3"/>
          <a:stretch>
            <a:fillRect/>
          </a:stretch>
        </p:blipFill>
        <p:spPr>
          <a:xfrm>
            <a:off x="1237613" y="1592036"/>
            <a:ext cx="6668773" cy="3551464"/>
          </a:xfrm>
          <a:prstGeom prst="rect">
            <a:avLst/>
          </a:prstGeom>
        </p:spPr>
      </p:pic>
    </p:spTree>
    <p:extLst>
      <p:ext uri="{BB962C8B-B14F-4D97-AF65-F5344CB8AC3E}">
        <p14:creationId xmlns:p14="http://schemas.microsoft.com/office/powerpoint/2010/main" val="123844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F9D6-9AB6-4E26-12F2-8A1655CD2D65}"/>
              </a:ext>
            </a:extLst>
          </p:cNvPr>
          <p:cNvSpPr>
            <a:spLocks noGrp="1"/>
          </p:cNvSpPr>
          <p:nvPr>
            <p:ph type="title"/>
          </p:nvPr>
        </p:nvSpPr>
        <p:spPr>
          <a:xfrm>
            <a:off x="311700" y="200096"/>
            <a:ext cx="8520600" cy="1383776"/>
          </a:xfrm>
          <a:solidFill>
            <a:srgbClr val="FF0000"/>
          </a:solidFill>
        </p:spPr>
        <p:txBody>
          <a:bodyPr/>
          <a:lstStyle/>
          <a:p>
            <a:r>
              <a:rPr lang="en-US" dirty="0">
                <a:highlight>
                  <a:srgbClr val="00FF00"/>
                </a:highlight>
              </a:rPr>
              <a:t>Point #3: </a:t>
            </a:r>
            <a:r>
              <a:rPr lang="en-US" dirty="0"/>
              <a:t>Will artificial intelligence kill all our jobs?</a:t>
            </a:r>
          </a:p>
        </p:txBody>
      </p:sp>
      <p:sp>
        <p:nvSpPr>
          <p:cNvPr id="3" name="Text Placeholder 2">
            <a:extLst>
              <a:ext uri="{FF2B5EF4-FFF2-40B4-BE49-F238E27FC236}">
                <a16:creationId xmlns:a16="http://schemas.microsoft.com/office/drawing/2014/main" id="{A3962F15-F5F5-F93F-A67B-68FF187A9CD7}"/>
              </a:ext>
            </a:extLst>
          </p:cNvPr>
          <p:cNvSpPr>
            <a:spLocks noGrp="1"/>
          </p:cNvSpPr>
          <p:nvPr>
            <p:ph type="body" idx="1"/>
          </p:nvPr>
        </p:nvSpPr>
        <p:spPr>
          <a:xfrm>
            <a:off x="311700" y="1738993"/>
            <a:ext cx="4260300" cy="3050318"/>
          </a:xfrm>
        </p:spPr>
        <p:txBody>
          <a:bodyPr/>
          <a:lstStyle/>
          <a:p>
            <a:pPr marL="152400" indent="0">
              <a:buNone/>
            </a:pPr>
            <a:r>
              <a:rPr lang="en-US" sz="2400" b="1" u="sng" dirty="0"/>
              <a:t>Three Scenarios:</a:t>
            </a:r>
          </a:p>
          <a:p>
            <a:pPr marL="152400" indent="0">
              <a:buNone/>
            </a:pPr>
            <a:endParaRPr lang="en-US" dirty="0"/>
          </a:p>
          <a:p>
            <a:pPr marL="381000" indent="-228600">
              <a:buAutoNum type="arabicPeriod"/>
            </a:pPr>
            <a:r>
              <a:rPr lang="en-US" sz="1600" dirty="0">
                <a:solidFill>
                  <a:schemeClr val="tx1"/>
                </a:solidFill>
              </a:rPr>
              <a:t>AI is Highly Disruptive and Destructive: </a:t>
            </a:r>
            <a:r>
              <a:rPr lang="en-US" sz="1600" dirty="0"/>
              <a:t>Mass Displacement, Structural Unemployment, and Labor Market Fragmentation</a:t>
            </a:r>
          </a:p>
          <a:p>
            <a:pPr marL="381000" indent="-228600">
              <a:buAutoNum type="arabicPeriod"/>
            </a:pPr>
            <a:r>
              <a:rPr lang="en-US" sz="1600" dirty="0">
                <a:solidFill>
                  <a:schemeClr val="tx1"/>
                </a:solidFill>
              </a:rPr>
              <a:t>Moderately Disruptive: </a:t>
            </a:r>
            <a:r>
              <a:rPr lang="en-US" sz="1600" dirty="0"/>
              <a:t>Job Reconfiguration and Mixed Outcomes</a:t>
            </a:r>
          </a:p>
          <a:p>
            <a:pPr marL="381000" indent="-228600">
              <a:buAutoNum type="arabicPeriod"/>
            </a:pPr>
            <a:r>
              <a:rPr lang="en-US" sz="1600" dirty="0">
                <a:solidFill>
                  <a:schemeClr val="tx1"/>
                </a:solidFill>
              </a:rPr>
              <a:t>Mildly Disruptive and Productive: </a:t>
            </a:r>
            <a:r>
              <a:rPr lang="en-US" sz="1600" dirty="0"/>
              <a:t>Human-Centric AI Deployment and Widespread Augmentation</a:t>
            </a:r>
          </a:p>
        </p:txBody>
      </p:sp>
      <p:pic>
        <p:nvPicPr>
          <p:cNvPr id="5" name="Picture 4" descr="A group of robots walking through a destroyed city&#10;&#10;AI-generated content may be incorrect.">
            <a:extLst>
              <a:ext uri="{FF2B5EF4-FFF2-40B4-BE49-F238E27FC236}">
                <a16:creationId xmlns:a16="http://schemas.microsoft.com/office/drawing/2014/main" id="{35677F39-37EE-4441-0670-4AD1DFF4C3D0}"/>
              </a:ext>
            </a:extLst>
          </p:cNvPr>
          <p:cNvPicPr>
            <a:picLocks noChangeAspect="1"/>
          </p:cNvPicPr>
          <p:nvPr/>
        </p:nvPicPr>
        <p:blipFill>
          <a:blip r:embed="rId2"/>
          <a:stretch>
            <a:fillRect/>
          </a:stretch>
        </p:blipFill>
        <p:spPr>
          <a:xfrm>
            <a:off x="5151665" y="1738993"/>
            <a:ext cx="3404506" cy="3050318"/>
          </a:xfrm>
          <a:prstGeom prst="rect">
            <a:avLst/>
          </a:prstGeom>
        </p:spPr>
      </p:pic>
    </p:spTree>
    <p:extLst>
      <p:ext uri="{BB962C8B-B14F-4D97-AF65-F5344CB8AC3E}">
        <p14:creationId xmlns:p14="http://schemas.microsoft.com/office/powerpoint/2010/main" val="283645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711F-28DC-B7D7-EC14-34678439CFC5}"/>
              </a:ext>
            </a:extLst>
          </p:cNvPr>
          <p:cNvSpPr>
            <a:spLocks noGrp="1"/>
          </p:cNvSpPr>
          <p:nvPr>
            <p:ph type="title"/>
          </p:nvPr>
        </p:nvSpPr>
        <p:spPr>
          <a:xfrm>
            <a:off x="311700" y="0"/>
            <a:ext cx="8520600" cy="1249136"/>
          </a:xfrm>
          <a:solidFill>
            <a:srgbClr val="FF0000"/>
          </a:solidFill>
        </p:spPr>
        <p:txBody>
          <a:bodyPr/>
          <a:lstStyle/>
          <a:p>
            <a:r>
              <a:rPr lang="en-US" sz="3600" dirty="0"/>
              <a:t>Selected </a:t>
            </a:r>
            <a:r>
              <a:rPr lang="en-US" sz="3600"/>
              <a:t>Inventions with Expected </a:t>
            </a:r>
            <a:r>
              <a:rPr lang="en-US" sz="3600" dirty="0"/>
              <a:t>Employment Effects Since WW II</a:t>
            </a:r>
          </a:p>
        </p:txBody>
      </p:sp>
      <p:sp>
        <p:nvSpPr>
          <p:cNvPr id="4" name="Text Placeholder 3">
            <a:extLst>
              <a:ext uri="{FF2B5EF4-FFF2-40B4-BE49-F238E27FC236}">
                <a16:creationId xmlns:a16="http://schemas.microsoft.com/office/drawing/2014/main" id="{CA77AD1C-AC35-4909-EA86-D5A9CAB10243}"/>
              </a:ext>
            </a:extLst>
          </p:cNvPr>
          <p:cNvSpPr>
            <a:spLocks noGrp="1"/>
          </p:cNvSpPr>
          <p:nvPr>
            <p:ph type="body" idx="1"/>
          </p:nvPr>
        </p:nvSpPr>
        <p:spPr>
          <a:xfrm>
            <a:off x="311700" y="1469571"/>
            <a:ext cx="3999900" cy="3099304"/>
          </a:xfrm>
        </p:spPr>
        <p:txBody>
          <a:bodyPr/>
          <a:lstStyle/>
          <a:p>
            <a:r>
              <a:rPr lang="en-US" sz="1800" dirty="0"/>
              <a:t>Nuclear Power (1942–1945) </a:t>
            </a:r>
          </a:p>
          <a:p>
            <a:r>
              <a:rPr lang="en-US" sz="1800" dirty="0"/>
              <a:t>Credit Cards &amp; Digital Payments (1950s–present</a:t>
            </a:r>
          </a:p>
          <a:p>
            <a:r>
              <a:rPr lang="en-US" sz="1800" dirty="0"/>
              <a:t>Shipping Container (1956) </a:t>
            </a:r>
          </a:p>
          <a:p>
            <a:r>
              <a:rPr lang="en-US" sz="1800" dirty="0"/>
              <a:t>Integrated Circuit (1958–1960s)</a:t>
            </a:r>
          </a:p>
          <a:p>
            <a:r>
              <a:rPr lang="en-US" sz="1800" dirty="0"/>
              <a:t>Microprocessor (1971)</a:t>
            </a:r>
          </a:p>
          <a:p>
            <a:r>
              <a:rPr lang="en-US" sz="1800" dirty="0"/>
              <a:t>Personal Computers (1975–1977) </a:t>
            </a:r>
          </a:p>
          <a:p>
            <a:endParaRPr lang="en-US" dirty="0"/>
          </a:p>
        </p:txBody>
      </p:sp>
      <p:sp>
        <p:nvSpPr>
          <p:cNvPr id="5" name="Text Placeholder 4">
            <a:extLst>
              <a:ext uri="{FF2B5EF4-FFF2-40B4-BE49-F238E27FC236}">
                <a16:creationId xmlns:a16="http://schemas.microsoft.com/office/drawing/2014/main" id="{36AC3AF2-F32E-AA6E-52C4-DE9DBE2D046B}"/>
              </a:ext>
            </a:extLst>
          </p:cNvPr>
          <p:cNvSpPr>
            <a:spLocks noGrp="1"/>
          </p:cNvSpPr>
          <p:nvPr>
            <p:ph type="body" idx="2"/>
          </p:nvPr>
        </p:nvSpPr>
        <p:spPr>
          <a:xfrm>
            <a:off x="4832400" y="1469569"/>
            <a:ext cx="3999900" cy="3099305"/>
          </a:xfrm>
        </p:spPr>
        <p:txBody>
          <a:bodyPr/>
          <a:lstStyle/>
          <a:p>
            <a:pPr marL="457200" marR="0" lvl="0" indent="-317500" algn="l" defTabSz="914400" rtl="0" eaLnBrk="1" fontAlgn="auto" latinLnBrk="0" hangingPunct="1">
              <a:lnSpc>
                <a:spcPct val="100000"/>
              </a:lnSpc>
              <a:spcBef>
                <a:spcPts val="0"/>
              </a:spcBef>
              <a:spcAft>
                <a:spcPts val="0"/>
              </a:spcAft>
              <a:buClr>
                <a:srgbClr val="1D1D1D"/>
              </a:buClr>
              <a:buSzPts val="1400"/>
              <a:buFont typeface="Inter"/>
              <a:buChar char="●"/>
              <a:tabLst/>
              <a:defRPr/>
            </a:pPr>
            <a:r>
              <a:rPr kumimoji="0" lang="en-US" sz="1800" b="0" i="0" u="none" strike="noStrike" kern="0" cap="none" spc="0" normalizeH="0" baseline="0" noProof="0" dirty="0">
                <a:ln>
                  <a:noFill/>
                </a:ln>
                <a:solidFill>
                  <a:srgbClr val="1D1D1D"/>
                </a:solidFill>
                <a:effectLst/>
                <a:uLnTx/>
                <a:uFillTx/>
                <a:latin typeface="Inter"/>
                <a:ea typeface="Inter"/>
                <a:sym typeface="Inter"/>
              </a:rPr>
              <a:t>Cellular Phones and, later, Smart Phones (Commercial service launched in 1983</a:t>
            </a:r>
          </a:p>
          <a:p>
            <a:pPr marL="457200" marR="0" lvl="0" indent="-317500" algn="l" defTabSz="914400" rtl="0" eaLnBrk="1" fontAlgn="auto" latinLnBrk="0" hangingPunct="1">
              <a:lnSpc>
                <a:spcPct val="100000"/>
              </a:lnSpc>
              <a:spcBef>
                <a:spcPts val="0"/>
              </a:spcBef>
              <a:spcAft>
                <a:spcPts val="0"/>
              </a:spcAft>
              <a:buClr>
                <a:srgbClr val="1D1D1D"/>
              </a:buClr>
              <a:buSzPts val="1400"/>
              <a:buFont typeface="Inter"/>
              <a:buChar char="●"/>
              <a:tabLst/>
              <a:defRPr/>
            </a:pPr>
            <a:r>
              <a:rPr kumimoji="0" lang="en-US" sz="1800" b="0" i="0" u="none" strike="noStrike" kern="0" cap="none" spc="0" normalizeH="0" baseline="0" noProof="0" dirty="0">
                <a:ln>
                  <a:noFill/>
                </a:ln>
                <a:solidFill>
                  <a:srgbClr val="1D1D1D"/>
                </a:solidFill>
                <a:effectLst/>
                <a:uLnTx/>
                <a:uFillTx/>
                <a:latin typeface="Inter"/>
                <a:ea typeface="Inter"/>
                <a:sym typeface="Inter"/>
              </a:rPr>
              <a:t>World Wide Web (Popularized mid-1990s in U.S.) </a:t>
            </a:r>
          </a:p>
          <a:p>
            <a:pPr marL="457200" marR="0" lvl="0" indent="-317500" algn="l" defTabSz="914400" rtl="0" eaLnBrk="1" fontAlgn="auto" latinLnBrk="0" hangingPunct="1">
              <a:lnSpc>
                <a:spcPct val="100000"/>
              </a:lnSpc>
              <a:spcBef>
                <a:spcPts val="0"/>
              </a:spcBef>
              <a:spcAft>
                <a:spcPts val="0"/>
              </a:spcAft>
              <a:buClr>
                <a:srgbClr val="1D1D1D"/>
              </a:buClr>
              <a:buSzPts val="1400"/>
              <a:buFont typeface="Inter"/>
              <a:buChar char="●"/>
              <a:tabLst/>
              <a:defRPr/>
            </a:pPr>
            <a:r>
              <a:rPr kumimoji="0" lang="en-US" sz="1800" b="0" i="0" u="none" strike="noStrike" kern="0" cap="none" spc="0" normalizeH="0" baseline="0" noProof="0" dirty="0">
                <a:ln>
                  <a:noFill/>
                </a:ln>
                <a:solidFill>
                  <a:srgbClr val="1D1D1D"/>
                </a:solidFill>
                <a:effectLst/>
                <a:uLnTx/>
                <a:uFillTx/>
                <a:latin typeface="Inter"/>
                <a:ea typeface="Inter"/>
                <a:sym typeface="Inter"/>
              </a:rPr>
              <a:t>GPS (Fully operational by 1995) </a:t>
            </a:r>
          </a:p>
          <a:p>
            <a:pPr marL="457200" marR="0" lvl="0" indent="-317500" algn="l" defTabSz="914400" rtl="0" eaLnBrk="1" fontAlgn="auto" latinLnBrk="0" hangingPunct="1">
              <a:lnSpc>
                <a:spcPct val="100000"/>
              </a:lnSpc>
              <a:spcBef>
                <a:spcPts val="0"/>
              </a:spcBef>
              <a:spcAft>
                <a:spcPts val="0"/>
              </a:spcAft>
              <a:buClr>
                <a:srgbClr val="1D1D1D"/>
              </a:buClr>
              <a:buSzPts val="1400"/>
              <a:buFont typeface="Inter"/>
              <a:buChar char="●"/>
              <a:tabLst/>
              <a:defRPr/>
            </a:pPr>
            <a:r>
              <a:rPr kumimoji="0" lang="en-US" sz="1800" b="0" i="0" u="none" strike="noStrike" kern="0" cap="none" spc="0" normalizeH="0" baseline="0" noProof="0" dirty="0">
                <a:ln>
                  <a:noFill/>
                </a:ln>
                <a:solidFill>
                  <a:srgbClr val="1D1D1D"/>
                </a:solidFill>
                <a:effectLst/>
                <a:uLnTx/>
                <a:uFillTx/>
                <a:latin typeface="Inter"/>
                <a:ea typeface="Inter"/>
                <a:sym typeface="Inter"/>
              </a:rPr>
              <a:t>CRISPR Gene Editing (2012) </a:t>
            </a:r>
          </a:p>
          <a:p>
            <a:pPr marL="457200" marR="0" lvl="0" indent="-317500" algn="l" defTabSz="914400" rtl="0" eaLnBrk="1" fontAlgn="auto" latinLnBrk="0" hangingPunct="1">
              <a:lnSpc>
                <a:spcPct val="100000"/>
              </a:lnSpc>
              <a:spcBef>
                <a:spcPts val="0"/>
              </a:spcBef>
              <a:spcAft>
                <a:spcPts val="0"/>
              </a:spcAft>
              <a:buClr>
                <a:srgbClr val="1D1D1D"/>
              </a:buClr>
              <a:buSzPts val="1400"/>
              <a:buFont typeface="Inter"/>
              <a:buChar char="●"/>
              <a:tabLst/>
              <a:defRPr/>
            </a:pPr>
            <a:r>
              <a:rPr kumimoji="0" lang="en-US" sz="1800" b="0" i="0" u="none" strike="noStrike" kern="0" cap="none" spc="0" normalizeH="0" baseline="0" noProof="0" dirty="0">
                <a:ln>
                  <a:noFill/>
                </a:ln>
                <a:solidFill>
                  <a:srgbClr val="1D1D1D"/>
                </a:solidFill>
                <a:effectLst/>
                <a:uLnTx/>
                <a:uFillTx/>
                <a:latin typeface="Inter"/>
                <a:ea typeface="Inter"/>
                <a:sym typeface="Inter"/>
              </a:rPr>
              <a:t>3D Printing (2010s and developing) </a:t>
            </a:r>
            <a:endParaRPr lang="en-US" sz="1800" dirty="0"/>
          </a:p>
        </p:txBody>
      </p:sp>
    </p:spTree>
    <p:extLst>
      <p:ext uri="{BB962C8B-B14F-4D97-AF65-F5344CB8AC3E}">
        <p14:creationId xmlns:p14="http://schemas.microsoft.com/office/powerpoint/2010/main" val="216523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56D0CD-7FCE-AF55-97D1-76897EE40F4E}"/>
              </a:ext>
            </a:extLst>
          </p:cNvPr>
          <p:cNvSpPr>
            <a:spLocks noGrp="1"/>
          </p:cNvSpPr>
          <p:nvPr>
            <p:ph type="title"/>
          </p:nvPr>
        </p:nvSpPr>
        <p:spPr>
          <a:xfrm>
            <a:off x="311700" y="288274"/>
            <a:ext cx="8520600" cy="797576"/>
          </a:xfrm>
          <a:solidFill>
            <a:srgbClr val="FF0000"/>
          </a:solidFill>
        </p:spPr>
        <p:txBody>
          <a:bodyPr/>
          <a:lstStyle/>
          <a:p>
            <a:pPr algn="ctr"/>
            <a:r>
              <a:rPr lang="en-US" dirty="0"/>
              <a:t>Three Discussion Points</a:t>
            </a:r>
          </a:p>
        </p:txBody>
      </p:sp>
      <p:sp>
        <p:nvSpPr>
          <p:cNvPr id="5" name="Text Placeholder 4">
            <a:extLst>
              <a:ext uri="{FF2B5EF4-FFF2-40B4-BE49-F238E27FC236}">
                <a16:creationId xmlns:a16="http://schemas.microsoft.com/office/drawing/2014/main" id="{65A479F8-7F2C-681A-F050-0B6094D4A89E}"/>
              </a:ext>
            </a:extLst>
          </p:cNvPr>
          <p:cNvSpPr>
            <a:spLocks noGrp="1"/>
          </p:cNvSpPr>
          <p:nvPr>
            <p:ph type="body" idx="1"/>
          </p:nvPr>
        </p:nvSpPr>
        <p:spPr/>
        <p:txBody>
          <a:bodyPr/>
          <a:lstStyle/>
          <a:p>
            <a:pPr marL="152400" indent="0">
              <a:buNone/>
            </a:pPr>
            <a:r>
              <a:rPr lang="en-US" sz="2400" b="1" dirty="0">
                <a:highlight>
                  <a:srgbClr val="00FF00"/>
                </a:highlight>
              </a:rPr>
              <a:t>Point #1:</a:t>
            </a:r>
            <a:r>
              <a:rPr lang="en-US" sz="2400" b="1" dirty="0"/>
              <a:t> Labor markets are slowing, but the economy is growing, although workers aren’t sharing in the proceeds fairly.</a:t>
            </a:r>
          </a:p>
          <a:p>
            <a:pPr marL="152400" indent="0">
              <a:buNone/>
            </a:pPr>
            <a:endParaRPr lang="en-US" sz="2400" b="1" dirty="0"/>
          </a:p>
          <a:p>
            <a:pPr marL="152400" indent="0">
              <a:buNone/>
            </a:pPr>
            <a:r>
              <a:rPr lang="en-US" sz="2400" b="1" dirty="0">
                <a:highlight>
                  <a:srgbClr val="00FF00"/>
                </a:highlight>
              </a:rPr>
              <a:t>Point #2:</a:t>
            </a:r>
            <a:r>
              <a:rPr lang="en-US" sz="2400" b="1" dirty="0"/>
              <a:t> Labor supply is shrinking.</a:t>
            </a:r>
            <a:r>
              <a:rPr lang="en-US" sz="2400" dirty="0"/>
              <a:t> </a:t>
            </a:r>
          </a:p>
          <a:p>
            <a:pPr marL="152400" indent="0">
              <a:buNone/>
            </a:pPr>
            <a:endParaRPr lang="en-US" sz="2400" dirty="0"/>
          </a:p>
          <a:p>
            <a:pPr marL="152400" indent="0">
              <a:buNone/>
            </a:pPr>
            <a:r>
              <a:rPr lang="en-US" sz="2400" b="1" dirty="0">
                <a:highlight>
                  <a:srgbClr val="00FF00"/>
                </a:highlight>
              </a:rPr>
              <a:t>Point #3:</a:t>
            </a:r>
            <a:r>
              <a:rPr lang="en-US" sz="2400" b="1" dirty="0"/>
              <a:t> Artificial intelligence is going to have both short-term and long-term effects on the labor market.</a:t>
            </a:r>
            <a:r>
              <a:rPr lang="en-US" sz="2400" dirty="0"/>
              <a:t> </a:t>
            </a:r>
          </a:p>
          <a:p>
            <a:pPr marL="152400" indent="0">
              <a:buNone/>
            </a:pPr>
            <a:endParaRPr lang="en-US" sz="2400" dirty="0"/>
          </a:p>
          <a:p>
            <a:pPr marL="152400" indent="0">
              <a:buNone/>
            </a:pPr>
            <a:endParaRPr lang="en-US" dirty="0"/>
          </a:p>
        </p:txBody>
      </p:sp>
    </p:spTree>
    <p:extLst>
      <p:ext uri="{BB962C8B-B14F-4D97-AF65-F5344CB8AC3E}">
        <p14:creationId xmlns:p14="http://schemas.microsoft.com/office/powerpoint/2010/main" val="335475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AFD3-C706-776B-FA95-362D22AEEA01}"/>
              </a:ext>
            </a:extLst>
          </p:cNvPr>
          <p:cNvSpPr>
            <a:spLocks noGrp="1"/>
          </p:cNvSpPr>
          <p:nvPr>
            <p:ph type="title"/>
          </p:nvPr>
        </p:nvSpPr>
        <p:spPr>
          <a:xfrm>
            <a:off x="311700" y="216425"/>
            <a:ext cx="8520600" cy="820439"/>
          </a:xfrm>
          <a:solidFill>
            <a:srgbClr val="FF0000"/>
          </a:solidFill>
        </p:spPr>
        <p:txBody>
          <a:bodyPr/>
          <a:lstStyle/>
          <a:p>
            <a:pPr algn="ctr"/>
            <a:r>
              <a:rPr lang="en-US" dirty="0"/>
              <a:t>Point #1 Headlines</a:t>
            </a:r>
          </a:p>
        </p:txBody>
      </p:sp>
      <p:sp>
        <p:nvSpPr>
          <p:cNvPr id="3" name="Text Placeholder 2">
            <a:extLst>
              <a:ext uri="{FF2B5EF4-FFF2-40B4-BE49-F238E27FC236}">
                <a16:creationId xmlns:a16="http://schemas.microsoft.com/office/drawing/2014/main" id="{30EFC181-4A18-2E38-3D1C-EFCD3888843F}"/>
              </a:ext>
            </a:extLst>
          </p:cNvPr>
          <p:cNvSpPr>
            <a:spLocks noGrp="1"/>
          </p:cNvSpPr>
          <p:nvPr>
            <p:ph type="body" idx="1"/>
          </p:nvPr>
        </p:nvSpPr>
        <p:spPr>
          <a:xfrm>
            <a:off x="311700" y="1036864"/>
            <a:ext cx="8520600" cy="3543300"/>
          </a:xfrm>
        </p:spPr>
        <p:txBody>
          <a:bodyPr/>
          <a:lstStyle/>
          <a:p>
            <a:pPr marL="152400" marR="0" lvl="0" indent="0" algn="l" defTabSz="914400" rtl="0" eaLnBrk="1" fontAlgn="auto" latinLnBrk="0" hangingPunct="1">
              <a:lnSpc>
                <a:spcPct val="100000"/>
              </a:lnSpc>
              <a:spcBef>
                <a:spcPts val="0"/>
              </a:spcBef>
              <a:spcAft>
                <a:spcPts val="0"/>
              </a:spcAft>
              <a:buClr>
                <a:srgbClr val="1D1D1D"/>
              </a:buClr>
              <a:buSzPts val="1200"/>
              <a:buFont typeface="Inter"/>
              <a:buNone/>
              <a:tabLst/>
              <a:defRPr/>
            </a:pPr>
            <a:r>
              <a:rPr kumimoji="0" lang="en-US" sz="2400" b="1" i="0" u="none" strike="noStrike" kern="0" cap="none" spc="0" normalizeH="0" baseline="0" noProof="0" dirty="0">
                <a:ln>
                  <a:noFill/>
                </a:ln>
                <a:solidFill>
                  <a:srgbClr val="1D1D1D"/>
                </a:solidFill>
                <a:effectLst/>
                <a:highlight>
                  <a:srgbClr val="00FF00"/>
                </a:highlight>
                <a:uLnTx/>
                <a:uFillTx/>
                <a:latin typeface="Inter"/>
                <a:ea typeface="Inter"/>
                <a:sym typeface="Inter"/>
              </a:rPr>
              <a:t>Point #1:</a:t>
            </a:r>
            <a:r>
              <a:rPr kumimoji="0" lang="en-US" sz="2400" b="1" i="0" u="none" strike="noStrike" kern="0" cap="none" spc="0" normalizeH="0" baseline="0" noProof="0" dirty="0">
                <a:ln>
                  <a:noFill/>
                </a:ln>
                <a:solidFill>
                  <a:srgbClr val="1D1D1D"/>
                </a:solidFill>
                <a:effectLst/>
                <a:uLnTx/>
                <a:uFillTx/>
                <a:latin typeface="Inter"/>
                <a:ea typeface="Inter"/>
                <a:sym typeface="Inter"/>
              </a:rPr>
              <a:t> Labor markets are slowing, but the economy is growing, although workers aren’t sharing in the proceeds fairly.</a:t>
            </a:r>
          </a:p>
          <a:p>
            <a:r>
              <a:rPr lang="en-US" sz="2000" dirty="0"/>
              <a:t>The U.S. is experiencing healthy economic growth, although there are some caveats.</a:t>
            </a:r>
          </a:p>
          <a:p>
            <a:r>
              <a:rPr lang="en-US" sz="2000" dirty="0"/>
              <a:t>A large and rising share of the wealth being produced is going into the pockets of capital, not labor.</a:t>
            </a:r>
          </a:p>
          <a:p>
            <a:r>
              <a:rPr lang="en-US" sz="2000" dirty="0"/>
              <a:t>Employers are hugging their incumbent employees.</a:t>
            </a:r>
          </a:p>
          <a:p>
            <a:r>
              <a:rPr lang="en-US" sz="2000" dirty="0"/>
              <a:t>Employers have slowed their hiring.</a:t>
            </a:r>
          </a:p>
          <a:p>
            <a:r>
              <a:rPr lang="en-US" sz="2000" dirty="0"/>
              <a:t>Unemployment is up; fewer jobs are open.</a:t>
            </a:r>
          </a:p>
          <a:p>
            <a:r>
              <a:rPr lang="en-US" sz="2000" dirty="0"/>
              <a:t>Real wage growth has slowed because inflation remains above 2%</a:t>
            </a:r>
          </a:p>
        </p:txBody>
      </p:sp>
    </p:spTree>
    <p:extLst>
      <p:ext uri="{BB962C8B-B14F-4D97-AF65-F5344CB8AC3E}">
        <p14:creationId xmlns:p14="http://schemas.microsoft.com/office/powerpoint/2010/main" val="129190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230B-34A4-9828-5146-6CBFC7140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A24CA-2F2D-8036-ABB2-6854C950C306}"/>
              </a:ext>
            </a:extLst>
          </p:cNvPr>
          <p:cNvSpPr>
            <a:spLocks noGrp="1"/>
          </p:cNvSpPr>
          <p:nvPr>
            <p:ph type="title"/>
          </p:nvPr>
        </p:nvSpPr>
        <p:spPr>
          <a:xfrm>
            <a:off x="311700" y="0"/>
            <a:ext cx="8520600" cy="805886"/>
          </a:xfrm>
          <a:solidFill>
            <a:srgbClr val="FF0000"/>
          </a:solidFill>
        </p:spPr>
        <p:txBody>
          <a:bodyPr/>
          <a:lstStyle/>
          <a:p>
            <a:r>
              <a:rPr lang="en-US" dirty="0"/>
              <a:t>The economy is growing.</a:t>
            </a:r>
          </a:p>
        </p:txBody>
      </p:sp>
      <p:pic>
        <p:nvPicPr>
          <p:cNvPr id="4" name="Picture 3" descr="A graph of a graph showing the growth of the rate of the us&#10;&#10;AI-generated content may be incorrect.">
            <a:extLst>
              <a:ext uri="{FF2B5EF4-FFF2-40B4-BE49-F238E27FC236}">
                <a16:creationId xmlns:a16="http://schemas.microsoft.com/office/drawing/2014/main" id="{07A4B96F-27E1-A568-9A52-444A392246E6}"/>
              </a:ext>
            </a:extLst>
          </p:cNvPr>
          <p:cNvPicPr>
            <a:picLocks noChangeAspect="1"/>
          </p:cNvPicPr>
          <p:nvPr/>
        </p:nvPicPr>
        <p:blipFill>
          <a:blip r:embed="rId2"/>
          <a:stretch>
            <a:fillRect/>
          </a:stretch>
        </p:blipFill>
        <p:spPr>
          <a:xfrm>
            <a:off x="800100" y="805886"/>
            <a:ext cx="7486650" cy="4212771"/>
          </a:xfrm>
          <a:prstGeom prst="rect">
            <a:avLst/>
          </a:prstGeom>
        </p:spPr>
      </p:pic>
    </p:spTree>
    <p:extLst>
      <p:ext uri="{BB962C8B-B14F-4D97-AF65-F5344CB8AC3E}">
        <p14:creationId xmlns:p14="http://schemas.microsoft.com/office/powerpoint/2010/main" val="263073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865414" y="1502229"/>
            <a:ext cx="7135586" cy="3494314"/>
          </a:xfrm>
          <a:prstGeom prst="rect">
            <a:avLst/>
          </a:prstGeom>
        </p:spPr>
      </p:pic>
      <p:sp>
        <p:nvSpPr>
          <p:cNvPr id="2" name="TextBox 1"/>
          <p:cNvSpPr txBox="1"/>
          <p:nvPr/>
        </p:nvSpPr>
        <p:spPr>
          <a:xfrm>
            <a:off x="612321" y="71438"/>
            <a:ext cx="7551965" cy="346249"/>
          </a:xfrm>
          <a:prstGeom prst="rect">
            <a:avLst/>
          </a:prstGeom>
          <a:noFill/>
        </p:spPr>
        <p:txBody>
          <a:bodyPr wrap="square" lIns="68580" tIns="34290" rIns="68580" bIns="34290" rtlCol="0">
            <a:spAutoFit/>
          </a:bodyPr>
          <a:lstStyle/>
          <a:p>
            <a:pPr algn="ctr" fontAlgn="base"/>
            <a:r>
              <a:rPr lang="en-US" sz="1800">
                <a:solidFill>
                  <a:srgbClr val="333333">
                    <a:alpha val="20000"/>
                  </a:srgbClr>
                </a:solidFill>
                <a:latin typeface="Calibri"/>
              </a:rPr>
              <a:t> </a:t>
            </a:r>
          </a:p>
        </p:txBody>
      </p:sp>
      <p:sp>
        <p:nvSpPr>
          <p:cNvPr id="4" name="Title 1">
            <a:extLst>
              <a:ext uri="{FF2B5EF4-FFF2-40B4-BE49-F238E27FC236}">
                <a16:creationId xmlns:a16="http://schemas.microsoft.com/office/drawing/2014/main" id="{F2B18DFF-7E3F-07E2-A0D2-F256147DD472}"/>
              </a:ext>
            </a:extLst>
          </p:cNvPr>
          <p:cNvSpPr txBox="1">
            <a:spLocks/>
          </p:cNvSpPr>
          <p:nvPr/>
        </p:nvSpPr>
        <p:spPr>
          <a:xfrm>
            <a:off x="311700" y="36740"/>
            <a:ext cx="8520600" cy="1334860"/>
          </a:xfrm>
          <a:prstGeom prst="rect">
            <a:avLst/>
          </a:prstGeom>
          <a:solidFill>
            <a:srgbClr val="FF00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200" b="1" dirty="0">
                <a:latin typeface="Inter" panose="020B0604020202020204" charset="0"/>
                <a:ea typeface="Inter" panose="020B0604020202020204" charset="0"/>
              </a:rPr>
              <a:t>More wealth for capital, less for working people.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926646" y="1455284"/>
            <a:ext cx="7290708" cy="3500438"/>
          </a:xfrm>
          <a:prstGeom prst="rect">
            <a:avLst/>
          </a:prstGeom>
        </p:spPr>
      </p:pic>
      <p:sp>
        <p:nvSpPr>
          <p:cNvPr id="2" name="TextBox 1"/>
          <p:cNvSpPr txBox="1"/>
          <p:nvPr/>
        </p:nvSpPr>
        <p:spPr>
          <a:xfrm>
            <a:off x="1428750" y="71438"/>
            <a:ext cx="5715000" cy="346249"/>
          </a:xfrm>
          <a:prstGeom prst="rect">
            <a:avLst/>
          </a:prstGeom>
          <a:noFill/>
        </p:spPr>
        <p:txBody>
          <a:bodyPr lIns="68580" tIns="34290" rIns="68580" bIns="34290" rtlCol="0">
            <a:spAutoFit/>
          </a:bodyPr>
          <a:lstStyle/>
          <a:p>
            <a:pPr algn="ctr" fontAlgn="base"/>
            <a:r>
              <a:rPr lang="en-US" sz="1800">
                <a:solidFill>
                  <a:srgbClr val="333333">
                    <a:alpha val="20000"/>
                  </a:srgbClr>
                </a:solidFill>
                <a:latin typeface="Calibri"/>
              </a:rPr>
              <a:t> </a:t>
            </a:r>
          </a:p>
        </p:txBody>
      </p:sp>
      <p:sp>
        <p:nvSpPr>
          <p:cNvPr id="4" name="Title 1">
            <a:extLst>
              <a:ext uri="{FF2B5EF4-FFF2-40B4-BE49-F238E27FC236}">
                <a16:creationId xmlns:a16="http://schemas.microsoft.com/office/drawing/2014/main" id="{1F0D0BF8-C773-277B-7B98-F6EC423C02C3}"/>
              </a:ext>
            </a:extLst>
          </p:cNvPr>
          <p:cNvSpPr txBox="1">
            <a:spLocks/>
          </p:cNvSpPr>
          <p:nvPr/>
        </p:nvSpPr>
        <p:spPr>
          <a:xfrm>
            <a:off x="311700" y="36740"/>
            <a:ext cx="8520600" cy="1334860"/>
          </a:xfrm>
          <a:prstGeom prst="rect">
            <a:avLst/>
          </a:prstGeom>
          <a:solidFill>
            <a:srgbClr val="FF00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200" b="1" dirty="0">
                <a:latin typeface="Inter" panose="020B0604020202020204" charset="0"/>
                <a:ea typeface="Inter" panose="020B0604020202020204" charset="0"/>
              </a:rPr>
              <a:t>Employers are hugging their incumbent employees.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702129" y="1198036"/>
            <a:ext cx="7649935" cy="3874025"/>
          </a:xfrm>
          <a:prstGeom prst="rect">
            <a:avLst/>
          </a:prstGeom>
        </p:spPr>
      </p:pic>
      <p:sp>
        <p:nvSpPr>
          <p:cNvPr id="2" name="TextBox 1"/>
          <p:cNvSpPr txBox="1"/>
          <p:nvPr/>
        </p:nvSpPr>
        <p:spPr>
          <a:xfrm>
            <a:off x="1428750" y="71438"/>
            <a:ext cx="5715000" cy="346249"/>
          </a:xfrm>
          <a:prstGeom prst="rect">
            <a:avLst/>
          </a:prstGeom>
          <a:noFill/>
        </p:spPr>
        <p:txBody>
          <a:bodyPr lIns="68580" tIns="34290" rIns="68580" bIns="34290" rtlCol="0">
            <a:spAutoFit/>
          </a:bodyPr>
          <a:lstStyle/>
          <a:p>
            <a:pPr algn="ctr" fontAlgn="base"/>
            <a:r>
              <a:rPr lang="en-US" sz="1800">
                <a:solidFill>
                  <a:srgbClr val="333333">
                    <a:alpha val="20000"/>
                  </a:srgbClr>
                </a:solidFill>
                <a:latin typeface="Calibri"/>
              </a:rPr>
              <a:t> </a:t>
            </a:r>
          </a:p>
        </p:txBody>
      </p:sp>
      <p:sp>
        <p:nvSpPr>
          <p:cNvPr id="4" name="Title 3">
            <a:extLst>
              <a:ext uri="{FF2B5EF4-FFF2-40B4-BE49-F238E27FC236}">
                <a16:creationId xmlns:a16="http://schemas.microsoft.com/office/drawing/2014/main" id="{C7060693-80A9-ACC8-1703-84BE52567844}"/>
              </a:ext>
            </a:extLst>
          </p:cNvPr>
          <p:cNvSpPr>
            <a:spLocks noGrp="1"/>
          </p:cNvSpPr>
          <p:nvPr>
            <p:ph type="title"/>
          </p:nvPr>
        </p:nvSpPr>
        <p:spPr>
          <a:xfrm>
            <a:off x="311700" y="131337"/>
            <a:ext cx="8520600" cy="807556"/>
          </a:xfrm>
          <a:solidFill>
            <a:srgbClr val="FF0000"/>
          </a:solidFill>
        </p:spPr>
        <p:txBody>
          <a:bodyPr/>
          <a:lstStyle/>
          <a:p>
            <a:r>
              <a:rPr lang="en-US" dirty="0"/>
              <a:t>Hiring has slowed.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C401-AF53-B62B-5ACA-8CE71AE35B55}"/>
              </a:ext>
            </a:extLst>
          </p:cNvPr>
          <p:cNvSpPr>
            <a:spLocks noGrp="1"/>
          </p:cNvSpPr>
          <p:nvPr>
            <p:ph type="title"/>
          </p:nvPr>
        </p:nvSpPr>
        <p:spPr>
          <a:xfrm>
            <a:off x="311700" y="124842"/>
            <a:ext cx="8520600" cy="803507"/>
          </a:xfrm>
          <a:solidFill>
            <a:srgbClr val="FF0000"/>
          </a:solidFill>
        </p:spPr>
        <p:txBody>
          <a:bodyPr/>
          <a:lstStyle/>
          <a:p>
            <a:r>
              <a:rPr lang="en-US" dirty="0"/>
              <a:t>Unemployment rate is up.</a:t>
            </a:r>
          </a:p>
        </p:txBody>
      </p:sp>
      <p:pic>
        <p:nvPicPr>
          <p:cNvPr id="5" name="FRED Graph Chart" descr="FRED Graph">
            <a:hlinkClick r:id="rId2" tooltip="View this chart in your browser. "/>
            <a:extLst>
              <a:ext uri="{FF2B5EF4-FFF2-40B4-BE49-F238E27FC236}">
                <a16:creationId xmlns:a16="http://schemas.microsoft.com/office/drawing/2014/main" id="{4660B725-65D2-E145-A801-7E699275F24A}"/>
              </a:ext>
            </a:extLst>
          </p:cNvPr>
          <p:cNvPicPr>
            <a:picLocks noChangeAspect="1"/>
          </p:cNvPicPr>
          <p:nvPr/>
        </p:nvPicPr>
        <p:blipFill>
          <a:blip r:embed="rId3"/>
          <a:stretch>
            <a:fillRect/>
          </a:stretch>
        </p:blipFill>
        <p:spPr>
          <a:xfrm>
            <a:off x="1088572" y="928350"/>
            <a:ext cx="7178906" cy="4090307"/>
          </a:xfrm>
          <a:prstGeom prst="rect">
            <a:avLst/>
          </a:prstGeom>
        </p:spPr>
      </p:pic>
    </p:spTree>
    <p:extLst>
      <p:ext uri="{BB962C8B-B14F-4D97-AF65-F5344CB8AC3E}">
        <p14:creationId xmlns:p14="http://schemas.microsoft.com/office/powerpoint/2010/main" val="135102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865414" y="1567543"/>
            <a:ext cx="7217229" cy="3543666"/>
          </a:xfrm>
          <a:prstGeom prst="rect">
            <a:avLst/>
          </a:prstGeom>
        </p:spPr>
      </p:pic>
      <p:sp>
        <p:nvSpPr>
          <p:cNvPr id="2" name="TextBox 1"/>
          <p:cNvSpPr txBox="1"/>
          <p:nvPr/>
        </p:nvSpPr>
        <p:spPr>
          <a:xfrm>
            <a:off x="1428750" y="71438"/>
            <a:ext cx="5715000" cy="346249"/>
          </a:xfrm>
          <a:prstGeom prst="rect">
            <a:avLst/>
          </a:prstGeom>
          <a:noFill/>
        </p:spPr>
        <p:txBody>
          <a:bodyPr lIns="68580" tIns="34290" rIns="68580" bIns="34290" rtlCol="0">
            <a:spAutoFit/>
          </a:bodyPr>
          <a:lstStyle/>
          <a:p>
            <a:pPr algn="ctr" fontAlgn="base"/>
            <a:r>
              <a:rPr lang="en-US" sz="1800">
                <a:solidFill>
                  <a:srgbClr val="333333">
                    <a:alpha val="20000"/>
                  </a:srgbClr>
                </a:solidFill>
                <a:latin typeface="Calibri"/>
              </a:rPr>
              <a:t> </a:t>
            </a:r>
          </a:p>
        </p:txBody>
      </p:sp>
      <p:sp>
        <p:nvSpPr>
          <p:cNvPr id="4" name="Title 3">
            <a:extLst>
              <a:ext uri="{FF2B5EF4-FFF2-40B4-BE49-F238E27FC236}">
                <a16:creationId xmlns:a16="http://schemas.microsoft.com/office/drawing/2014/main" id="{B4713720-6074-63A4-B64C-1F3CFFFDEF57}"/>
              </a:ext>
            </a:extLst>
          </p:cNvPr>
          <p:cNvSpPr>
            <a:spLocks noGrp="1"/>
          </p:cNvSpPr>
          <p:nvPr>
            <p:ph type="title"/>
          </p:nvPr>
        </p:nvSpPr>
        <p:spPr>
          <a:xfrm>
            <a:off x="311700" y="32290"/>
            <a:ext cx="8520600" cy="1445445"/>
          </a:xfrm>
          <a:solidFill>
            <a:srgbClr val="FF0000"/>
          </a:solidFill>
        </p:spPr>
        <p:txBody>
          <a:bodyPr/>
          <a:lstStyle/>
          <a:p>
            <a:r>
              <a:rPr lang="en-US" dirty="0"/>
              <a:t>Real earnings have been flat for three quarters after rising.</a:t>
            </a:r>
          </a:p>
        </p:txBody>
      </p:sp>
    </p:spTree>
  </p:cSld>
  <p:clrMapOvr>
    <a:masterClrMapping/>
  </p:clrMapOvr>
</p:sld>
</file>

<file path=ppt/theme/theme1.xml><?xml version="1.0" encoding="utf-8"?>
<a:theme xmlns:a="http://schemas.openxmlformats.org/drawingml/2006/main" name="Investor Pitch">
  <a:themeElements>
    <a:clrScheme name="Simple Light">
      <a:dk1>
        <a:srgbClr val="1A36B4"/>
      </a:dk1>
      <a:lt1>
        <a:srgbClr val="F6F5EC"/>
      </a:lt1>
      <a:dk2>
        <a:srgbClr val="1D1D1D"/>
      </a:dk2>
      <a:lt2>
        <a:srgbClr val="A4C2F4"/>
      </a:lt2>
      <a:accent1>
        <a:srgbClr val="FFFFFF"/>
      </a:accent1>
      <a:accent2>
        <a:srgbClr val="1A36B4"/>
      </a:accent2>
      <a:accent3>
        <a:srgbClr val="1D1D1D"/>
      </a:accent3>
      <a:accent4>
        <a:srgbClr val="F6F5EC"/>
      </a:accent4>
      <a:accent5>
        <a:srgbClr val="1A36B4"/>
      </a:accent5>
      <a:accent6>
        <a:srgbClr val="595959"/>
      </a:accent6>
      <a:hlink>
        <a:srgbClr val="A4C2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93ce20-a697-4fd6-a4da-14011f6a471d}" enabled="1" method="Standard" siteId="{a8eec281-aaa3-4dae-ac9b-9a398b9215e7}" removed="0"/>
</clbl:labelList>
</file>

<file path=docProps/app.xml><?xml version="1.0" encoding="utf-8"?>
<Properties xmlns="http://schemas.openxmlformats.org/officeDocument/2006/extended-properties" xmlns:vt="http://schemas.openxmlformats.org/officeDocument/2006/docPropsVTypes">
  <TotalTime>2174</TotalTime>
  <Words>1539</Words>
  <Application>Microsoft Office PowerPoint</Application>
  <PresentationFormat>On-screen Show (16:9)</PresentationFormat>
  <Paragraphs>54</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Roboto</vt:lpstr>
      <vt:lpstr>Arial</vt:lpstr>
      <vt:lpstr>Inter Light</vt:lpstr>
      <vt:lpstr>Calibri</vt:lpstr>
      <vt:lpstr>Inter</vt:lpstr>
      <vt:lpstr>Urbanist</vt:lpstr>
      <vt:lpstr>Inter SemiBold</vt:lpstr>
      <vt:lpstr>Investor Pitch</vt:lpstr>
      <vt:lpstr>State of  U.S. Labor Markets and Economy in 2026</vt:lpstr>
      <vt:lpstr>Three Discussion Points</vt:lpstr>
      <vt:lpstr>Point #1 Headlines</vt:lpstr>
      <vt:lpstr>The economy is growing.</vt:lpstr>
      <vt:lpstr>PowerPoint Presentation</vt:lpstr>
      <vt:lpstr>PowerPoint Presentation</vt:lpstr>
      <vt:lpstr>Hiring has slowed.</vt:lpstr>
      <vt:lpstr>Unemployment rate is up.</vt:lpstr>
      <vt:lpstr>Real earnings have been flat for three quarters after rising.</vt:lpstr>
      <vt:lpstr>Point #2: Fewer foreign workers are working less.</vt:lpstr>
      <vt:lpstr>Point #3: Will artificial intelligence kill all our jobs?</vt:lpstr>
      <vt:lpstr>Selected Inventions with Expected Employment Effects Since WW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Harris, Seth</dc:creator>
  <cp:lastModifiedBy>Lenora Sevillian</cp:lastModifiedBy>
  <cp:revision>4</cp:revision>
  <dcterms:modified xsi:type="dcterms:W3CDTF">2026-02-04T02:00:38Z</dcterms:modified>
</cp:coreProperties>
</file>